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462" r:id="rId2"/>
    <p:sldId id="548" r:id="rId3"/>
    <p:sldId id="509" r:id="rId4"/>
    <p:sldId id="544" r:id="rId5"/>
    <p:sldId id="578" r:id="rId6"/>
    <p:sldId id="588" r:id="rId7"/>
    <p:sldId id="558" r:id="rId8"/>
    <p:sldId id="512" r:id="rId9"/>
    <p:sldId id="514" r:id="rId10"/>
    <p:sldId id="555" r:id="rId11"/>
    <p:sldId id="589" r:id="rId12"/>
    <p:sldId id="577" r:id="rId13"/>
    <p:sldId id="522" r:id="rId14"/>
    <p:sldId id="579" r:id="rId15"/>
    <p:sldId id="580" r:id="rId16"/>
    <p:sldId id="581" r:id="rId17"/>
    <p:sldId id="583" r:id="rId18"/>
    <p:sldId id="584" r:id="rId19"/>
    <p:sldId id="587" r:id="rId20"/>
    <p:sldId id="585" r:id="rId21"/>
    <p:sldId id="586" r:id="rId22"/>
    <p:sldId id="46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6149" autoAdjust="0"/>
  </p:normalViewPr>
  <p:slideViewPr>
    <p:cSldViewPr>
      <p:cViewPr varScale="1">
        <p:scale>
          <a:sx n="69" d="100"/>
          <a:sy n="69" d="100"/>
        </p:scale>
        <p:origin x="16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6640F-81EB-4375-81C9-1177A69F8BA4}"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ru-RU"/>
        </a:p>
      </dgm:t>
    </dgm:pt>
    <dgm:pt modelId="{BECA70FC-30F4-494F-8E91-41DFE598010C}">
      <dgm:prSet phldrT="[Текст]" custT="1"/>
      <dgm:spPr/>
      <dgm:t>
        <a:bodyPr/>
        <a:lstStyle/>
        <a:p>
          <a:r>
            <a:rPr lang="ru-RU" sz="1600" b="1" dirty="0">
              <a:solidFill>
                <a:schemeClr val="accent1"/>
              </a:solidFill>
              <a:latin typeface="+mj-lt"/>
            </a:rPr>
            <a:t>Иммунопрофилактика инфекционных болезней </a:t>
          </a:r>
          <a:r>
            <a:rPr lang="ru-RU" sz="1600" b="0" dirty="0">
              <a:latin typeface="+mj-lt"/>
            </a:rPr>
            <a:t>– система мероприятий, осуществляемых в целях предупреждения, ограничения распространения и ликвидации инфекционных болезней путем проведения профилактических прививок</a:t>
          </a:r>
        </a:p>
      </dgm:t>
    </dgm:pt>
    <dgm:pt modelId="{4316FCDA-0799-4DD7-8A34-7388EA1475F2}" type="parTrans" cxnId="{282E8B2F-2851-444B-8DBC-12F287EDBD81}">
      <dgm:prSet/>
      <dgm:spPr/>
      <dgm:t>
        <a:bodyPr/>
        <a:lstStyle/>
        <a:p>
          <a:endParaRPr lang="ru-RU">
            <a:latin typeface="+mn-lt"/>
          </a:endParaRPr>
        </a:p>
      </dgm:t>
    </dgm:pt>
    <dgm:pt modelId="{DBF935B3-E794-4A4D-B989-088497276D49}" type="sibTrans" cxnId="{282E8B2F-2851-444B-8DBC-12F287EDBD81}">
      <dgm:prSet/>
      <dgm:spPr/>
      <dgm:t>
        <a:bodyPr/>
        <a:lstStyle/>
        <a:p>
          <a:endParaRPr lang="ru-RU">
            <a:latin typeface="+mn-lt"/>
          </a:endParaRPr>
        </a:p>
      </dgm:t>
    </dgm:pt>
    <dgm:pt modelId="{15D4F6EB-6C32-4D95-98FF-C832DE5F7058}">
      <dgm:prSet custT="1"/>
      <dgm:spPr/>
      <dgm:t>
        <a:bodyPr/>
        <a:lstStyle/>
        <a:p>
          <a:r>
            <a:rPr lang="ru-RU" sz="1600" b="1" dirty="0">
              <a:solidFill>
                <a:schemeClr val="accent1"/>
              </a:solidFill>
              <a:latin typeface="+mj-lt"/>
            </a:rPr>
            <a:t>Профилактические прививки </a:t>
          </a:r>
          <a:r>
            <a:rPr lang="ru-RU" sz="1600" b="0" dirty="0">
              <a:latin typeface="ALS Wagon Medium"/>
              <a:cs typeface="Times New Roman" panose="02020603050405020304" pitchFamily="18" charset="0"/>
            </a:rPr>
            <a:t>– введение в организм человека медицинских иммунобиологических препаратов для создания специфической невосприимчивости к инфекционным болезням</a:t>
          </a:r>
        </a:p>
      </dgm:t>
    </dgm:pt>
    <dgm:pt modelId="{3652B8E5-A04D-4DAE-918B-5A41F3807E5B}" type="parTrans" cxnId="{C67B9897-F638-4DA1-8B27-9F27AF4CC979}">
      <dgm:prSet/>
      <dgm:spPr/>
      <dgm:t>
        <a:bodyPr/>
        <a:lstStyle/>
        <a:p>
          <a:endParaRPr lang="ru-RU">
            <a:latin typeface="+mn-lt"/>
          </a:endParaRPr>
        </a:p>
      </dgm:t>
    </dgm:pt>
    <dgm:pt modelId="{84A703D4-087F-48D1-A5C6-95A3AD4E04E0}" type="sibTrans" cxnId="{C67B9897-F638-4DA1-8B27-9F27AF4CC979}">
      <dgm:prSet/>
      <dgm:spPr/>
      <dgm:t>
        <a:bodyPr/>
        <a:lstStyle/>
        <a:p>
          <a:endParaRPr lang="ru-RU">
            <a:latin typeface="+mn-lt"/>
          </a:endParaRPr>
        </a:p>
      </dgm:t>
    </dgm:pt>
    <dgm:pt modelId="{5CF781B5-EC7E-462E-BAB5-7981CD63C54D}">
      <dgm:prSet custT="1"/>
      <dgm:spPr/>
      <dgm:t>
        <a:bodyPr/>
        <a:lstStyle/>
        <a:p>
          <a:r>
            <a:rPr lang="ru-RU" sz="1600" b="1" dirty="0">
              <a:solidFill>
                <a:schemeClr val="accent1"/>
              </a:solidFill>
              <a:latin typeface="+mj-lt"/>
            </a:rPr>
            <a:t>Вакцинация</a:t>
          </a:r>
          <a:r>
            <a:rPr lang="ru-RU" sz="1600" b="0" dirty="0">
              <a:latin typeface="ALS Wagon Medium"/>
              <a:cs typeface="Times New Roman" panose="02020603050405020304" pitchFamily="18" charset="0"/>
            </a:rPr>
            <a:t> – введение вакцины с целью создания активного специфического иммунного ответа иммунной системы организма против возбудителя инфекции</a:t>
          </a:r>
        </a:p>
      </dgm:t>
    </dgm:pt>
    <dgm:pt modelId="{59D0DA9B-5F2C-400A-9C10-182765365481}" type="parTrans" cxnId="{0F60C122-B96F-4847-A3D1-F0DFA542A5C1}">
      <dgm:prSet/>
      <dgm:spPr/>
      <dgm:t>
        <a:bodyPr/>
        <a:lstStyle/>
        <a:p>
          <a:endParaRPr lang="ru-RU">
            <a:latin typeface="+mn-lt"/>
          </a:endParaRPr>
        </a:p>
      </dgm:t>
    </dgm:pt>
    <dgm:pt modelId="{A9BEE0F9-D573-4FD5-A75B-7DE1DF1CCF67}" type="sibTrans" cxnId="{0F60C122-B96F-4847-A3D1-F0DFA542A5C1}">
      <dgm:prSet/>
      <dgm:spPr/>
      <dgm:t>
        <a:bodyPr/>
        <a:lstStyle/>
        <a:p>
          <a:endParaRPr lang="ru-RU">
            <a:latin typeface="+mn-lt"/>
          </a:endParaRPr>
        </a:p>
      </dgm:t>
    </dgm:pt>
    <dgm:pt modelId="{7552BA6F-7F7C-41C8-AF49-EA4DDC125E79}">
      <dgm:prSet custT="1"/>
      <dgm:spPr/>
      <dgm:t>
        <a:bodyPr/>
        <a:lstStyle/>
        <a:p>
          <a:pPr rtl="0"/>
          <a:r>
            <a:rPr lang="ru-RU" sz="1600" b="0" noProof="0" dirty="0">
              <a:solidFill>
                <a:schemeClr val="tx1"/>
              </a:solidFill>
              <a:latin typeface="ALS Wagon Medium"/>
              <a:cs typeface="Times New Roman" panose="02020603050405020304" pitchFamily="18" charset="0"/>
            </a:rPr>
            <a:t>14 мая 1796 года английский врач Э. Дженнер привил против натуральной оспы первого жителя Земли. Первая вакцина состояла из вируса коровьей оспы. Почти через 100 лет Луи Пастер предложил назвать основанные на принципе создания искусственного иммунитета препараты - вакцинами</a:t>
          </a:r>
        </a:p>
      </dgm:t>
    </dgm:pt>
    <dgm:pt modelId="{5AAB7336-B7D8-4865-BF97-2BE3D2E06F61}" type="parTrans" cxnId="{6AEDA677-6410-4105-9D42-CB8367F6D50B}">
      <dgm:prSet/>
      <dgm:spPr/>
      <dgm:t>
        <a:bodyPr/>
        <a:lstStyle/>
        <a:p>
          <a:endParaRPr lang="ru-RU">
            <a:latin typeface="+mn-lt"/>
          </a:endParaRPr>
        </a:p>
      </dgm:t>
    </dgm:pt>
    <dgm:pt modelId="{0E43EA36-16A1-4E0B-82F7-26F018257FE7}" type="sibTrans" cxnId="{6AEDA677-6410-4105-9D42-CB8367F6D50B}">
      <dgm:prSet/>
      <dgm:spPr/>
      <dgm:t>
        <a:bodyPr/>
        <a:lstStyle/>
        <a:p>
          <a:endParaRPr lang="ru-RU">
            <a:latin typeface="+mn-lt"/>
          </a:endParaRPr>
        </a:p>
      </dgm:t>
    </dgm:pt>
    <dgm:pt modelId="{97F95EA5-8936-4372-8066-6C54C32E1E04}">
      <dgm:prSet custT="1"/>
      <dgm:spPr/>
      <dgm:t>
        <a:bodyPr/>
        <a:lstStyle/>
        <a:p>
          <a:r>
            <a:rPr lang="ru-RU" sz="1600" b="1" dirty="0">
              <a:solidFill>
                <a:schemeClr val="accent1"/>
              </a:solidFill>
              <a:latin typeface="+mj-lt"/>
            </a:rPr>
            <a:t>Вакцина</a:t>
          </a:r>
          <a:r>
            <a:rPr lang="ru-RU" sz="1600" b="0" dirty="0">
              <a:latin typeface="ALS Wagon Medium"/>
              <a:cs typeface="Times New Roman" panose="02020603050405020304" pitchFamily="18" charset="0"/>
            </a:rPr>
            <a:t> – от латинского «</a:t>
          </a:r>
          <a:r>
            <a:rPr lang="en-US" sz="1600" b="0" dirty="0" err="1">
              <a:latin typeface="ALS Wagon Medium"/>
              <a:cs typeface="Times New Roman" panose="02020603050405020304" pitchFamily="18" charset="0"/>
            </a:rPr>
            <a:t>vacca</a:t>
          </a:r>
          <a:r>
            <a:rPr lang="ru-RU" sz="1600" b="0" dirty="0">
              <a:latin typeface="ALS Wagon Medium"/>
              <a:cs typeface="Times New Roman" panose="02020603050405020304" pitchFamily="18" charset="0"/>
            </a:rPr>
            <a:t>» - корова</a:t>
          </a:r>
        </a:p>
      </dgm:t>
    </dgm:pt>
    <dgm:pt modelId="{0AA9CE87-E27B-4627-89A0-914C9BCFFEDD}" type="parTrans" cxnId="{2D342EBF-9C9F-4FBB-B0AC-46F9049A5AD2}">
      <dgm:prSet/>
      <dgm:spPr/>
      <dgm:t>
        <a:bodyPr/>
        <a:lstStyle/>
        <a:p>
          <a:endParaRPr lang="ru-RU"/>
        </a:p>
      </dgm:t>
    </dgm:pt>
    <dgm:pt modelId="{0670BA32-5D3E-4551-AF79-AB02A0362097}" type="sibTrans" cxnId="{2D342EBF-9C9F-4FBB-B0AC-46F9049A5AD2}">
      <dgm:prSet/>
      <dgm:spPr/>
      <dgm:t>
        <a:bodyPr/>
        <a:lstStyle/>
        <a:p>
          <a:endParaRPr lang="ru-RU"/>
        </a:p>
      </dgm:t>
    </dgm:pt>
    <dgm:pt modelId="{355E4A7B-96F3-4D71-8B51-23A759677823}" type="pres">
      <dgm:prSet presAssocID="{3326640F-81EB-4375-81C9-1177A69F8BA4}" presName="vert0" presStyleCnt="0">
        <dgm:presLayoutVars>
          <dgm:dir/>
          <dgm:animOne val="branch"/>
          <dgm:animLvl val="lvl"/>
        </dgm:presLayoutVars>
      </dgm:prSet>
      <dgm:spPr/>
      <dgm:t>
        <a:bodyPr/>
        <a:lstStyle/>
        <a:p>
          <a:endParaRPr lang="ru-RU"/>
        </a:p>
      </dgm:t>
    </dgm:pt>
    <dgm:pt modelId="{4C89EFD0-C7F9-487A-B465-0E0161B4672F}" type="pres">
      <dgm:prSet presAssocID="{BECA70FC-30F4-494F-8E91-41DFE598010C}" presName="thickLine" presStyleLbl="alignNode1" presStyleIdx="0" presStyleCnt="5"/>
      <dgm:spPr/>
    </dgm:pt>
    <dgm:pt modelId="{A306BB0C-C2AF-4DED-B048-58892261A5CB}" type="pres">
      <dgm:prSet presAssocID="{BECA70FC-30F4-494F-8E91-41DFE598010C}" presName="horz1" presStyleCnt="0"/>
      <dgm:spPr/>
    </dgm:pt>
    <dgm:pt modelId="{49F0DC57-29EC-4ED0-8EA9-3664959C73AA}" type="pres">
      <dgm:prSet presAssocID="{BECA70FC-30F4-494F-8E91-41DFE598010C}" presName="tx1" presStyleLbl="revTx" presStyleIdx="0" presStyleCnt="5"/>
      <dgm:spPr/>
      <dgm:t>
        <a:bodyPr/>
        <a:lstStyle/>
        <a:p>
          <a:endParaRPr lang="ru-RU"/>
        </a:p>
      </dgm:t>
    </dgm:pt>
    <dgm:pt modelId="{E29640DA-B889-431A-9BFA-F4AF86732D4B}" type="pres">
      <dgm:prSet presAssocID="{BECA70FC-30F4-494F-8E91-41DFE598010C}" presName="vert1" presStyleCnt="0"/>
      <dgm:spPr/>
    </dgm:pt>
    <dgm:pt modelId="{FF3E9C85-62D9-40D1-BF38-F24B66F09FAC}" type="pres">
      <dgm:prSet presAssocID="{15D4F6EB-6C32-4D95-98FF-C832DE5F7058}" presName="thickLine" presStyleLbl="alignNode1" presStyleIdx="1" presStyleCnt="5"/>
      <dgm:spPr/>
    </dgm:pt>
    <dgm:pt modelId="{0E4DD96B-12CF-441B-82C4-E1C1C6CEB836}" type="pres">
      <dgm:prSet presAssocID="{15D4F6EB-6C32-4D95-98FF-C832DE5F7058}" presName="horz1" presStyleCnt="0"/>
      <dgm:spPr/>
    </dgm:pt>
    <dgm:pt modelId="{1C0ADD05-51B2-461B-9820-724C36C44E23}" type="pres">
      <dgm:prSet presAssocID="{15D4F6EB-6C32-4D95-98FF-C832DE5F7058}" presName="tx1" presStyleLbl="revTx" presStyleIdx="1" presStyleCnt="5"/>
      <dgm:spPr/>
      <dgm:t>
        <a:bodyPr/>
        <a:lstStyle/>
        <a:p>
          <a:endParaRPr lang="ru-RU"/>
        </a:p>
      </dgm:t>
    </dgm:pt>
    <dgm:pt modelId="{DBC8CA59-A9B2-4F22-9181-57964A249C9B}" type="pres">
      <dgm:prSet presAssocID="{15D4F6EB-6C32-4D95-98FF-C832DE5F7058}" presName="vert1" presStyleCnt="0"/>
      <dgm:spPr/>
    </dgm:pt>
    <dgm:pt modelId="{4E181D66-9E8C-4B0B-9377-BD7202966836}" type="pres">
      <dgm:prSet presAssocID="{5CF781B5-EC7E-462E-BAB5-7981CD63C54D}" presName="thickLine" presStyleLbl="alignNode1" presStyleIdx="2" presStyleCnt="5"/>
      <dgm:spPr/>
    </dgm:pt>
    <dgm:pt modelId="{6E13282B-EE05-4D45-80AD-F1E3961B797A}" type="pres">
      <dgm:prSet presAssocID="{5CF781B5-EC7E-462E-BAB5-7981CD63C54D}" presName="horz1" presStyleCnt="0"/>
      <dgm:spPr/>
    </dgm:pt>
    <dgm:pt modelId="{A31EEAF9-4AC9-4522-B367-C0A8DB665516}" type="pres">
      <dgm:prSet presAssocID="{5CF781B5-EC7E-462E-BAB5-7981CD63C54D}" presName="tx1" presStyleLbl="revTx" presStyleIdx="2" presStyleCnt="5"/>
      <dgm:spPr/>
      <dgm:t>
        <a:bodyPr/>
        <a:lstStyle/>
        <a:p>
          <a:endParaRPr lang="ru-RU"/>
        </a:p>
      </dgm:t>
    </dgm:pt>
    <dgm:pt modelId="{06BE6A71-5BDD-4C97-9311-BCA15D5457C9}" type="pres">
      <dgm:prSet presAssocID="{5CF781B5-EC7E-462E-BAB5-7981CD63C54D}" presName="vert1" presStyleCnt="0"/>
      <dgm:spPr/>
    </dgm:pt>
    <dgm:pt modelId="{54FA94D5-2809-47EB-ABC5-E383DE9867AC}" type="pres">
      <dgm:prSet presAssocID="{97F95EA5-8936-4372-8066-6C54C32E1E04}" presName="thickLine" presStyleLbl="alignNode1" presStyleIdx="3" presStyleCnt="5"/>
      <dgm:spPr/>
    </dgm:pt>
    <dgm:pt modelId="{8D1E3842-C9CB-41E5-AA65-40A16B5A426E}" type="pres">
      <dgm:prSet presAssocID="{97F95EA5-8936-4372-8066-6C54C32E1E04}" presName="horz1" presStyleCnt="0"/>
      <dgm:spPr/>
    </dgm:pt>
    <dgm:pt modelId="{29B9EFEF-34B9-43EF-9CDD-CDDC4A1487A0}" type="pres">
      <dgm:prSet presAssocID="{97F95EA5-8936-4372-8066-6C54C32E1E04}" presName="tx1" presStyleLbl="revTx" presStyleIdx="3" presStyleCnt="5"/>
      <dgm:spPr/>
      <dgm:t>
        <a:bodyPr/>
        <a:lstStyle/>
        <a:p>
          <a:endParaRPr lang="ru-RU"/>
        </a:p>
      </dgm:t>
    </dgm:pt>
    <dgm:pt modelId="{57D3669C-F587-44F0-9FB0-E0E135614A5F}" type="pres">
      <dgm:prSet presAssocID="{97F95EA5-8936-4372-8066-6C54C32E1E04}" presName="vert1" presStyleCnt="0"/>
      <dgm:spPr/>
    </dgm:pt>
    <dgm:pt modelId="{F5B55D83-1C7E-4ED0-A188-5779B2A48569}" type="pres">
      <dgm:prSet presAssocID="{7552BA6F-7F7C-41C8-AF49-EA4DDC125E79}" presName="thickLine" presStyleLbl="alignNode1" presStyleIdx="4" presStyleCnt="5"/>
      <dgm:spPr/>
    </dgm:pt>
    <dgm:pt modelId="{9B428526-2688-4870-9EBD-E8A2AAF2A008}" type="pres">
      <dgm:prSet presAssocID="{7552BA6F-7F7C-41C8-AF49-EA4DDC125E79}" presName="horz1" presStyleCnt="0"/>
      <dgm:spPr/>
    </dgm:pt>
    <dgm:pt modelId="{F2D060E4-1FBD-4D67-8815-C2C9603C14C6}" type="pres">
      <dgm:prSet presAssocID="{7552BA6F-7F7C-41C8-AF49-EA4DDC125E79}" presName="tx1" presStyleLbl="revTx" presStyleIdx="4" presStyleCnt="5"/>
      <dgm:spPr/>
      <dgm:t>
        <a:bodyPr/>
        <a:lstStyle/>
        <a:p>
          <a:endParaRPr lang="ru-RU"/>
        </a:p>
      </dgm:t>
    </dgm:pt>
    <dgm:pt modelId="{352EAAA1-F722-449B-A819-1A70B2D99996}" type="pres">
      <dgm:prSet presAssocID="{7552BA6F-7F7C-41C8-AF49-EA4DDC125E79}" presName="vert1" presStyleCnt="0"/>
      <dgm:spPr/>
    </dgm:pt>
  </dgm:ptLst>
  <dgm:cxnLst>
    <dgm:cxn modelId="{C67B9897-F638-4DA1-8B27-9F27AF4CC979}" srcId="{3326640F-81EB-4375-81C9-1177A69F8BA4}" destId="{15D4F6EB-6C32-4D95-98FF-C832DE5F7058}" srcOrd="1" destOrd="0" parTransId="{3652B8E5-A04D-4DAE-918B-5A41F3807E5B}" sibTransId="{84A703D4-087F-48D1-A5C6-95A3AD4E04E0}"/>
    <dgm:cxn modelId="{5D70D506-7EEC-47EF-9A8F-2D1C8DCD0F25}" type="presOf" srcId="{BECA70FC-30F4-494F-8E91-41DFE598010C}" destId="{49F0DC57-29EC-4ED0-8EA9-3664959C73AA}" srcOrd="0" destOrd="0" presId="urn:microsoft.com/office/officeart/2008/layout/LinedList"/>
    <dgm:cxn modelId="{FE58B34B-44C7-44A3-9FB2-4AE8AAD95C06}" type="presOf" srcId="{15D4F6EB-6C32-4D95-98FF-C832DE5F7058}" destId="{1C0ADD05-51B2-461B-9820-724C36C44E23}" srcOrd="0" destOrd="0" presId="urn:microsoft.com/office/officeart/2008/layout/LinedList"/>
    <dgm:cxn modelId="{6AEDA677-6410-4105-9D42-CB8367F6D50B}" srcId="{3326640F-81EB-4375-81C9-1177A69F8BA4}" destId="{7552BA6F-7F7C-41C8-AF49-EA4DDC125E79}" srcOrd="4" destOrd="0" parTransId="{5AAB7336-B7D8-4865-BF97-2BE3D2E06F61}" sibTransId="{0E43EA36-16A1-4E0B-82F7-26F018257FE7}"/>
    <dgm:cxn modelId="{4FE25D13-3EE2-40BC-BF1D-1D96006FCA76}" type="presOf" srcId="{7552BA6F-7F7C-41C8-AF49-EA4DDC125E79}" destId="{F2D060E4-1FBD-4D67-8815-C2C9603C14C6}" srcOrd="0" destOrd="0" presId="urn:microsoft.com/office/officeart/2008/layout/LinedList"/>
    <dgm:cxn modelId="{282E8B2F-2851-444B-8DBC-12F287EDBD81}" srcId="{3326640F-81EB-4375-81C9-1177A69F8BA4}" destId="{BECA70FC-30F4-494F-8E91-41DFE598010C}" srcOrd="0" destOrd="0" parTransId="{4316FCDA-0799-4DD7-8A34-7388EA1475F2}" sibTransId="{DBF935B3-E794-4A4D-B989-088497276D49}"/>
    <dgm:cxn modelId="{1872D8BD-6A51-441B-86D3-CB34E7C7EA8F}" type="presOf" srcId="{3326640F-81EB-4375-81C9-1177A69F8BA4}" destId="{355E4A7B-96F3-4D71-8B51-23A759677823}" srcOrd="0" destOrd="0" presId="urn:microsoft.com/office/officeart/2008/layout/LinedList"/>
    <dgm:cxn modelId="{52780A37-6EB6-44A6-BF8C-CE1F92D53387}" type="presOf" srcId="{5CF781B5-EC7E-462E-BAB5-7981CD63C54D}" destId="{A31EEAF9-4AC9-4522-B367-C0A8DB665516}" srcOrd="0" destOrd="0" presId="urn:microsoft.com/office/officeart/2008/layout/LinedList"/>
    <dgm:cxn modelId="{2D342EBF-9C9F-4FBB-B0AC-46F9049A5AD2}" srcId="{3326640F-81EB-4375-81C9-1177A69F8BA4}" destId="{97F95EA5-8936-4372-8066-6C54C32E1E04}" srcOrd="3" destOrd="0" parTransId="{0AA9CE87-E27B-4627-89A0-914C9BCFFEDD}" sibTransId="{0670BA32-5D3E-4551-AF79-AB02A0362097}"/>
    <dgm:cxn modelId="{8D6D2317-8AB2-4527-AB3A-81420ECE64F5}" type="presOf" srcId="{97F95EA5-8936-4372-8066-6C54C32E1E04}" destId="{29B9EFEF-34B9-43EF-9CDD-CDDC4A1487A0}" srcOrd="0" destOrd="0" presId="urn:microsoft.com/office/officeart/2008/layout/LinedList"/>
    <dgm:cxn modelId="{0F60C122-B96F-4847-A3D1-F0DFA542A5C1}" srcId="{3326640F-81EB-4375-81C9-1177A69F8BA4}" destId="{5CF781B5-EC7E-462E-BAB5-7981CD63C54D}" srcOrd="2" destOrd="0" parTransId="{59D0DA9B-5F2C-400A-9C10-182765365481}" sibTransId="{A9BEE0F9-D573-4FD5-A75B-7DE1DF1CCF67}"/>
    <dgm:cxn modelId="{B747E485-BEE9-4FD5-A1DA-F7E81F0D80C3}" type="presParOf" srcId="{355E4A7B-96F3-4D71-8B51-23A759677823}" destId="{4C89EFD0-C7F9-487A-B465-0E0161B4672F}" srcOrd="0" destOrd="0" presId="urn:microsoft.com/office/officeart/2008/layout/LinedList"/>
    <dgm:cxn modelId="{558FFB94-2ECB-482A-B52F-579B1C8D936A}" type="presParOf" srcId="{355E4A7B-96F3-4D71-8B51-23A759677823}" destId="{A306BB0C-C2AF-4DED-B048-58892261A5CB}" srcOrd="1" destOrd="0" presId="urn:microsoft.com/office/officeart/2008/layout/LinedList"/>
    <dgm:cxn modelId="{C961D9B8-486D-4598-ACC4-7C08381F77C8}" type="presParOf" srcId="{A306BB0C-C2AF-4DED-B048-58892261A5CB}" destId="{49F0DC57-29EC-4ED0-8EA9-3664959C73AA}" srcOrd="0" destOrd="0" presId="urn:microsoft.com/office/officeart/2008/layout/LinedList"/>
    <dgm:cxn modelId="{093C17D7-2747-47B5-B840-7424A57C9F75}" type="presParOf" srcId="{A306BB0C-C2AF-4DED-B048-58892261A5CB}" destId="{E29640DA-B889-431A-9BFA-F4AF86732D4B}" srcOrd="1" destOrd="0" presId="urn:microsoft.com/office/officeart/2008/layout/LinedList"/>
    <dgm:cxn modelId="{20F61A39-5C63-42DB-9BDF-FB55A02FECCD}" type="presParOf" srcId="{355E4A7B-96F3-4D71-8B51-23A759677823}" destId="{FF3E9C85-62D9-40D1-BF38-F24B66F09FAC}" srcOrd="2" destOrd="0" presId="urn:microsoft.com/office/officeart/2008/layout/LinedList"/>
    <dgm:cxn modelId="{E61E6370-4CCE-4EE7-BF6A-E4D0FD5CF390}" type="presParOf" srcId="{355E4A7B-96F3-4D71-8B51-23A759677823}" destId="{0E4DD96B-12CF-441B-82C4-E1C1C6CEB836}" srcOrd="3" destOrd="0" presId="urn:microsoft.com/office/officeart/2008/layout/LinedList"/>
    <dgm:cxn modelId="{31A8765F-F53B-4E4E-BB7C-A43C30334630}" type="presParOf" srcId="{0E4DD96B-12CF-441B-82C4-E1C1C6CEB836}" destId="{1C0ADD05-51B2-461B-9820-724C36C44E23}" srcOrd="0" destOrd="0" presId="urn:microsoft.com/office/officeart/2008/layout/LinedList"/>
    <dgm:cxn modelId="{CAF19B9C-B68F-477B-B7E5-AFB02651B64A}" type="presParOf" srcId="{0E4DD96B-12CF-441B-82C4-E1C1C6CEB836}" destId="{DBC8CA59-A9B2-4F22-9181-57964A249C9B}" srcOrd="1" destOrd="0" presId="urn:microsoft.com/office/officeart/2008/layout/LinedList"/>
    <dgm:cxn modelId="{56236260-8F6F-4317-96B9-811AC4406217}" type="presParOf" srcId="{355E4A7B-96F3-4D71-8B51-23A759677823}" destId="{4E181D66-9E8C-4B0B-9377-BD7202966836}" srcOrd="4" destOrd="0" presId="urn:microsoft.com/office/officeart/2008/layout/LinedList"/>
    <dgm:cxn modelId="{3A83EDD5-B94E-4F0A-B31B-50CD59D2EFE8}" type="presParOf" srcId="{355E4A7B-96F3-4D71-8B51-23A759677823}" destId="{6E13282B-EE05-4D45-80AD-F1E3961B797A}" srcOrd="5" destOrd="0" presId="urn:microsoft.com/office/officeart/2008/layout/LinedList"/>
    <dgm:cxn modelId="{56E2C00A-A4D1-4269-A936-17FAE115029B}" type="presParOf" srcId="{6E13282B-EE05-4D45-80AD-F1E3961B797A}" destId="{A31EEAF9-4AC9-4522-B367-C0A8DB665516}" srcOrd="0" destOrd="0" presId="urn:microsoft.com/office/officeart/2008/layout/LinedList"/>
    <dgm:cxn modelId="{DD2B79E4-B7CB-4D88-87F9-CF502FD174EE}" type="presParOf" srcId="{6E13282B-EE05-4D45-80AD-F1E3961B797A}" destId="{06BE6A71-5BDD-4C97-9311-BCA15D5457C9}" srcOrd="1" destOrd="0" presId="urn:microsoft.com/office/officeart/2008/layout/LinedList"/>
    <dgm:cxn modelId="{2C7F07BC-B75B-4349-B21C-18D70139A97D}" type="presParOf" srcId="{355E4A7B-96F3-4D71-8B51-23A759677823}" destId="{54FA94D5-2809-47EB-ABC5-E383DE9867AC}" srcOrd="6" destOrd="0" presId="urn:microsoft.com/office/officeart/2008/layout/LinedList"/>
    <dgm:cxn modelId="{B4E6A45A-BCCC-45E8-BE6C-B1E7DD034D30}" type="presParOf" srcId="{355E4A7B-96F3-4D71-8B51-23A759677823}" destId="{8D1E3842-C9CB-41E5-AA65-40A16B5A426E}" srcOrd="7" destOrd="0" presId="urn:microsoft.com/office/officeart/2008/layout/LinedList"/>
    <dgm:cxn modelId="{9D0F9856-670A-46A4-9961-4B864DCD7E36}" type="presParOf" srcId="{8D1E3842-C9CB-41E5-AA65-40A16B5A426E}" destId="{29B9EFEF-34B9-43EF-9CDD-CDDC4A1487A0}" srcOrd="0" destOrd="0" presId="urn:microsoft.com/office/officeart/2008/layout/LinedList"/>
    <dgm:cxn modelId="{E0387153-1AC7-4E93-868A-D58430696A22}" type="presParOf" srcId="{8D1E3842-C9CB-41E5-AA65-40A16B5A426E}" destId="{57D3669C-F587-44F0-9FB0-E0E135614A5F}" srcOrd="1" destOrd="0" presId="urn:microsoft.com/office/officeart/2008/layout/LinedList"/>
    <dgm:cxn modelId="{91258B8A-381E-4634-A23A-9E9B9621F7D9}" type="presParOf" srcId="{355E4A7B-96F3-4D71-8B51-23A759677823}" destId="{F5B55D83-1C7E-4ED0-A188-5779B2A48569}" srcOrd="8" destOrd="0" presId="urn:microsoft.com/office/officeart/2008/layout/LinedList"/>
    <dgm:cxn modelId="{A9F2D61D-3296-4FE4-88F6-5899C1B0FD22}" type="presParOf" srcId="{355E4A7B-96F3-4D71-8B51-23A759677823}" destId="{9B428526-2688-4870-9EBD-E8A2AAF2A008}" srcOrd="9" destOrd="0" presId="urn:microsoft.com/office/officeart/2008/layout/LinedList"/>
    <dgm:cxn modelId="{15275EEA-1B67-4372-8EB4-F73CA7EC3F25}" type="presParOf" srcId="{9B428526-2688-4870-9EBD-E8A2AAF2A008}" destId="{F2D060E4-1FBD-4D67-8815-C2C9603C14C6}" srcOrd="0" destOrd="0" presId="urn:microsoft.com/office/officeart/2008/layout/LinedList"/>
    <dgm:cxn modelId="{286CBB1F-4A41-4B82-B361-F426D0BF5133}" type="presParOf" srcId="{9B428526-2688-4870-9EBD-E8A2AAF2A008}" destId="{352EAAA1-F722-449B-A819-1A70B2D99996}"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3CC327-4CF1-4FE7-AC0A-1AFB519B5D22}"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ru-RU"/>
        </a:p>
      </dgm:t>
    </dgm:pt>
    <dgm:pt modelId="{A752773C-90D3-4FDE-ACA5-D3699CA74879}">
      <dgm:prSet/>
      <dgm:spPr>
        <a:xfrm>
          <a:off x="0" y="0"/>
          <a:ext cx="5328591" cy="1260139"/>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Проведение лабораторных исследований на наличие иммуноглобулинов классов </a:t>
          </a:r>
          <a:r>
            <a:rPr lang="en-US" dirty="0">
              <a:solidFill>
                <a:sysClr val="windowText" lastClr="000000">
                  <a:hueOff val="0"/>
                  <a:satOff val="0"/>
                  <a:lumOff val="0"/>
                  <a:alphaOff val="0"/>
                </a:sysClr>
              </a:solidFill>
              <a:latin typeface="Calibri"/>
              <a:ea typeface="+mn-ea"/>
              <a:cs typeface="+mn-cs"/>
            </a:rPr>
            <a:t>G</a:t>
          </a:r>
          <a:r>
            <a:rPr lang="ru-RU" dirty="0">
              <a:solidFill>
                <a:sysClr val="windowText" lastClr="000000">
                  <a:hueOff val="0"/>
                  <a:satOff val="0"/>
                  <a:lumOff val="0"/>
                  <a:alphaOff val="0"/>
                </a:sysClr>
              </a:solidFill>
              <a:latin typeface="Calibri"/>
              <a:ea typeface="+mn-ea"/>
              <a:cs typeface="+mn-cs"/>
            </a:rPr>
            <a:t> и</a:t>
          </a:r>
          <a:r>
            <a:rPr lang="en-US" dirty="0">
              <a:solidFill>
                <a:sysClr val="windowText" lastClr="000000">
                  <a:hueOff val="0"/>
                  <a:satOff val="0"/>
                  <a:lumOff val="0"/>
                  <a:alphaOff val="0"/>
                </a:sysClr>
              </a:solidFill>
              <a:latin typeface="Calibri"/>
              <a:ea typeface="+mn-ea"/>
              <a:cs typeface="+mn-cs"/>
            </a:rPr>
            <a:t> M </a:t>
          </a:r>
          <a:r>
            <a:rPr lang="ru-RU" dirty="0">
              <a:solidFill>
                <a:sysClr val="windowText" lastClr="000000">
                  <a:hueOff val="0"/>
                  <a:satOff val="0"/>
                  <a:lumOff val="0"/>
                  <a:alphaOff val="0"/>
                </a:sysClr>
              </a:solidFill>
              <a:latin typeface="Calibri"/>
              <a:ea typeface="+mn-ea"/>
              <a:cs typeface="+mn-cs"/>
            </a:rPr>
            <a:t>к вирусу </a:t>
          </a:r>
          <a:r>
            <a:rPr lang="en-US" dirty="0">
              <a:solidFill>
                <a:sysClr val="windowText" lastClr="000000">
                  <a:hueOff val="0"/>
                  <a:satOff val="0"/>
                  <a:lumOff val="0"/>
                  <a:alphaOff val="0"/>
                </a:sysClr>
              </a:solidFill>
              <a:latin typeface="Calibri"/>
              <a:ea typeface="+mn-ea"/>
              <a:cs typeface="+mn-cs"/>
            </a:rPr>
            <a:t>SARS-CoV-2</a:t>
          </a:r>
          <a:r>
            <a:rPr lang="ru-RU" dirty="0">
              <a:solidFill>
                <a:sysClr val="windowText" lastClr="000000">
                  <a:hueOff val="0"/>
                  <a:satOff val="0"/>
                  <a:lumOff val="0"/>
                  <a:alphaOff val="0"/>
                </a:sysClr>
              </a:solidFill>
              <a:latin typeface="Calibri"/>
              <a:ea typeface="+mn-ea"/>
              <a:cs typeface="+mn-cs"/>
            </a:rPr>
            <a:t> </a:t>
          </a:r>
          <a:r>
            <a:rPr lang="ru-RU" b="1" dirty="0">
              <a:solidFill>
                <a:srgbClr val="4F81BD">
                  <a:lumMod val="75000"/>
                </a:srgbClr>
              </a:solidFill>
              <a:latin typeface="Calibri"/>
              <a:ea typeface="+mn-ea"/>
              <a:cs typeface="+mn-cs"/>
            </a:rPr>
            <a:t>не является обязательным</a:t>
          </a:r>
        </a:p>
      </dgm:t>
    </dgm:pt>
    <dgm:pt modelId="{0CFCDC63-223C-4FE2-BE7F-7F64ED9B9056}" type="parTrans" cxnId="{44A9ECD2-0EDA-4BCB-B647-246EA19E3B38}">
      <dgm:prSet/>
      <dgm:spPr/>
      <dgm:t>
        <a:bodyPr/>
        <a:lstStyle/>
        <a:p>
          <a:endParaRPr lang="ru-RU"/>
        </a:p>
      </dgm:t>
    </dgm:pt>
    <dgm:pt modelId="{5FB833F2-B20C-4838-B57E-05B0DDCCD483}" type="sibTrans" cxnId="{44A9ECD2-0EDA-4BCB-B647-246EA19E3B38}">
      <dgm:prSet/>
      <dgm:spPr/>
      <dgm:t>
        <a:bodyPr/>
        <a:lstStyle/>
        <a:p>
          <a:endParaRPr lang="ru-RU"/>
        </a:p>
      </dgm:t>
    </dgm:pt>
    <dgm:pt modelId="{89051157-0F54-4CFF-983F-31D0081BA059}">
      <dgm:prSet/>
      <dgm:spPr>
        <a:xfrm>
          <a:off x="0" y="1260139"/>
          <a:ext cx="5328591" cy="1260139"/>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За день до вакцинации и в течение 3х дней после нее необходимо отказаться от спиртных напитков</a:t>
          </a:r>
        </a:p>
      </dgm:t>
    </dgm:pt>
    <dgm:pt modelId="{B706491B-A05D-42B7-A135-74E2B1B66579}" type="parTrans" cxnId="{85598934-B7D0-4851-8F9E-01D5F4770C9A}">
      <dgm:prSet/>
      <dgm:spPr/>
      <dgm:t>
        <a:bodyPr/>
        <a:lstStyle/>
        <a:p>
          <a:endParaRPr lang="ru-RU"/>
        </a:p>
      </dgm:t>
    </dgm:pt>
    <dgm:pt modelId="{8E8C05BB-76F3-49D5-8270-5A07592485AE}" type="sibTrans" cxnId="{85598934-B7D0-4851-8F9E-01D5F4770C9A}">
      <dgm:prSet/>
      <dgm:spPr/>
      <dgm:t>
        <a:bodyPr/>
        <a:lstStyle/>
        <a:p>
          <a:endParaRPr lang="ru-RU"/>
        </a:p>
      </dgm:t>
    </dgm:pt>
    <dgm:pt modelId="{27CCCEBE-E0DD-4E8C-890D-BF222A3F4A35}">
      <dgm:prSet/>
      <dgm:spPr>
        <a:xfrm>
          <a:off x="0" y="2520279"/>
          <a:ext cx="5328591" cy="1260139"/>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В день прививки воздержаться от посещения бани, сауны, бассейна, избегать переохлаждения, тяжелых физических нагрузок</a:t>
          </a:r>
        </a:p>
      </dgm:t>
    </dgm:pt>
    <dgm:pt modelId="{5400AAE9-4DEB-49BC-A7B9-3BC6C03C9E0C}" type="parTrans" cxnId="{DF3C79FE-7E0C-47FD-AADF-DC2B6972B9E4}">
      <dgm:prSet/>
      <dgm:spPr/>
      <dgm:t>
        <a:bodyPr/>
        <a:lstStyle/>
        <a:p>
          <a:endParaRPr lang="ru-RU"/>
        </a:p>
      </dgm:t>
    </dgm:pt>
    <dgm:pt modelId="{979B43AE-DA87-4771-8A95-7FB9C9AA1804}" type="sibTrans" cxnId="{DF3C79FE-7E0C-47FD-AADF-DC2B6972B9E4}">
      <dgm:prSet/>
      <dgm:spPr/>
      <dgm:t>
        <a:bodyPr/>
        <a:lstStyle/>
        <a:p>
          <a:endParaRPr lang="ru-RU"/>
        </a:p>
      </dgm:t>
    </dgm:pt>
    <dgm:pt modelId="{E5E600E9-97E3-422B-AD52-7BDD4F1751C4}">
      <dgm:prSet/>
      <dgm:spPr>
        <a:xfrm>
          <a:off x="0" y="3780419"/>
          <a:ext cx="5328591" cy="1260139"/>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Также в этот период рекомендуется избегать мест скопления людей и контакта с заболевшими</a:t>
          </a:r>
        </a:p>
      </dgm:t>
    </dgm:pt>
    <dgm:pt modelId="{31981D24-AE99-4455-A324-3464F2B96337}" type="parTrans" cxnId="{4D4F72EE-EA3E-4590-90A2-F6E759BF0368}">
      <dgm:prSet/>
      <dgm:spPr/>
      <dgm:t>
        <a:bodyPr/>
        <a:lstStyle/>
        <a:p>
          <a:endParaRPr lang="ru-RU"/>
        </a:p>
      </dgm:t>
    </dgm:pt>
    <dgm:pt modelId="{780284BE-3C6A-4278-A2DC-33EE916BB81B}" type="sibTrans" cxnId="{4D4F72EE-EA3E-4590-90A2-F6E759BF0368}">
      <dgm:prSet/>
      <dgm:spPr/>
      <dgm:t>
        <a:bodyPr/>
        <a:lstStyle/>
        <a:p>
          <a:endParaRPr lang="ru-RU"/>
        </a:p>
      </dgm:t>
    </dgm:pt>
    <dgm:pt modelId="{6CF6AE93-1EAE-4B32-BE1D-0FA913E1D71D}" type="pres">
      <dgm:prSet presAssocID="{D83CC327-4CF1-4FE7-AC0A-1AFB519B5D22}" presName="vert0" presStyleCnt="0">
        <dgm:presLayoutVars>
          <dgm:dir/>
          <dgm:animOne val="branch"/>
          <dgm:animLvl val="lvl"/>
        </dgm:presLayoutVars>
      </dgm:prSet>
      <dgm:spPr/>
      <dgm:t>
        <a:bodyPr/>
        <a:lstStyle/>
        <a:p>
          <a:endParaRPr lang="ru-RU"/>
        </a:p>
      </dgm:t>
    </dgm:pt>
    <dgm:pt modelId="{3B3D7111-B318-4BB9-9255-C2785B605092}" type="pres">
      <dgm:prSet presAssocID="{A752773C-90D3-4FDE-ACA5-D3699CA74879}" presName="thickLine" presStyleLbl="alignNode1" presStyleIdx="0" presStyleCnt="4"/>
      <dgm:spPr>
        <a:xfrm>
          <a:off x="0" y="0"/>
          <a:ext cx="5328591"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pt>
    <dgm:pt modelId="{E7286CE5-4CD2-43A3-A4E7-C9DB3A25BAA7}" type="pres">
      <dgm:prSet presAssocID="{A752773C-90D3-4FDE-ACA5-D3699CA74879}" presName="horz1" presStyleCnt="0"/>
      <dgm:spPr/>
    </dgm:pt>
    <dgm:pt modelId="{06AB8ADA-14AF-4BE2-A7DD-5636789F6F98}" type="pres">
      <dgm:prSet presAssocID="{A752773C-90D3-4FDE-ACA5-D3699CA74879}" presName="tx1" presStyleLbl="revTx" presStyleIdx="0" presStyleCnt="4"/>
      <dgm:spPr/>
      <dgm:t>
        <a:bodyPr/>
        <a:lstStyle/>
        <a:p>
          <a:endParaRPr lang="ru-RU"/>
        </a:p>
      </dgm:t>
    </dgm:pt>
    <dgm:pt modelId="{4391B9CC-C6E6-4A1A-9BB4-67329CD82EFF}" type="pres">
      <dgm:prSet presAssocID="{A752773C-90D3-4FDE-ACA5-D3699CA74879}" presName="vert1" presStyleCnt="0"/>
      <dgm:spPr/>
    </dgm:pt>
    <dgm:pt modelId="{F2B4618C-CB41-43CC-A0E8-7AE0430C9FEB}" type="pres">
      <dgm:prSet presAssocID="{89051157-0F54-4CFF-983F-31D0081BA059}" presName="thickLine" presStyleLbl="alignNode1" presStyleIdx="1" presStyleCnt="4"/>
      <dgm:spPr>
        <a:xfrm>
          <a:off x="0" y="1260139"/>
          <a:ext cx="5328591" cy="0"/>
        </a:xfrm>
        <a:prstGeom prst="line">
          <a:avLst/>
        </a:prstGeom>
        <a:solidFill>
          <a:srgbClr val="8064A2">
            <a:hueOff val="-1488257"/>
            <a:satOff val="8966"/>
            <a:lumOff val="719"/>
            <a:alphaOff val="0"/>
          </a:srgbClr>
        </a:solidFill>
        <a:ln w="25400" cap="flat" cmpd="sng" algn="ctr">
          <a:solidFill>
            <a:srgbClr val="8064A2">
              <a:hueOff val="-1488257"/>
              <a:satOff val="8966"/>
              <a:lumOff val="719"/>
              <a:alphaOff val="0"/>
            </a:srgbClr>
          </a:solidFill>
          <a:prstDash val="solid"/>
        </a:ln>
        <a:effectLst/>
      </dgm:spPr>
    </dgm:pt>
    <dgm:pt modelId="{724F22ED-9731-491C-B751-CBC68779CC8A}" type="pres">
      <dgm:prSet presAssocID="{89051157-0F54-4CFF-983F-31D0081BA059}" presName="horz1" presStyleCnt="0"/>
      <dgm:spPr/>
    </dgm:pt>
    <dgm:pt modelId="{F14E1BD3-F560-4ED8-A9B2-CCF2CF5F5D17}" type="pres">
      <dgm:prSet presAssocID="{89051157-0F54-4CFF-983F-31D0081BA059}" presName="tx1" presStyleLbl="revTx" presStyleIdx="1" presStyleCnt="4"/>
      <dgm:spPr/>
      <dgm:t>
        <a:bodyPr/>
        <a:lstStyle/>
        <a:p>
          <a:endParaRPr lang="ru-RU"/>
        </a:p>
      </dgm:t>
    </dgm:pt>
    <dgm:pt modelId="{7340B3B2-0634-4874-9B32-6CC280AEDF8C}" type="pres">
      <dgm:prSet presAssocID="{89051157-0F54-4CFF-983F-31D0081BA059}" presName="vert1" presStyleCnt="0"/>
      <dgm:spPr/>
    </dgm:pt>
    <dgm:pt modelId="{B12102C6-B71A-4A54-AC61-CAA6B64FA477}" type="pres">
      <dgm:prSet presAssocID="{27CCCEBE-E0DD-4E8C-890D-BF222A3F4A35}" presName="thickLine" presStyleLbl="alignNode1" presStyleIdx="2" presStyleCnt="4"/>
      <dgm:spPr>
        <a:xfrm>
          <a:off x="0" y="2520279"/>
          <a:ext cx="5328591" cy="0"/>
        </a:xfrm>
        <a:prstGeom prst="line">
          <a:avLst/>
        </a:prstGeom>
        <a:solidFill>
          <a:srgbClr val="8064A2">
            <a:hueOff val="-2976513"/>
            <a:satOff val="17933"/>
            <a:lumOff val="1437"/>
            <a:alphaOff val="0"/>
          </a:srgbClr>
        </a:solidFill>
        <a:ln w="25400" cap="flat" cmpd="sng" algn="ctr">
          <a:solidFill>
            <a:srgbClr val="8064A2">
              <a:hueOff val="-2976513"/>
              <a:satOff val="17933"/>
              <a:lumOff val="1437"/>
              <a:alphaOff val="0"/>
            </a:srgbClr>
          </a:solidFill>
          <a:prstDash val="solid"/>
        </a:ln>
        <a:effectLst/>
      </dgm:spPr>
    </dgm:pt>
    <dgm:pt modelId="{ABEC5ACB-8C61-4F7E-BF55-202D6DB452F2}" type="pres">
      <dgm:prSet presAssocID="{27CCCEBE-E0DD-4E8C-890D-BF222A3F4A35}" presName="horz1" presStyleCnt="0"/>
      <dgm:spPr/>
    </dgm:pt>
    <dgm:pt modelId="{12575FCE-9F02-4DFC-960D-F7AC68AA20F1}" type="pres">
      <dgm:prSet presAssocID="{27CCCEBE-E0DD-4E8C-890D-BF222A3F4A35}" presName="tx1" presStyleLbl="revTx" presStyleIdx="2" presStyleCnt="4"/>
      <dgm:spPr/>
      <dgm:t>
        <a:bodyPr/>
        <a:lstStyle/>
        <a:p>
          <a:endParaRPr lang="ru-RU"/>
        </a:p>
      </dgm:t>
    </dgm:pt>
    <dgm:pt modelId="{C987ADB2-20D1-4F10-AD29-5436364EA649}" type="pres">
      <dgm:prSet presAssocID="{27CCCEBE-E0DD-4E8C-890D-BF222A3F4A35}" presName="vert1" presStyleCnt="0"/>
      <dgm:spPr/>
    </dgm:pt>
    <dgm:pt modelId="{B8EE1759-980A-43CC-94FB-F4BB0200E292}" type="pres">
      <dgm:prSet presAssocID="{E5E600E9-97E3-422B-AD52-7BDD4F1751C4}" presName="thickLine" presStyleLbl="alignNode1" presStyleIdx="3" presStyleCnt="4"/>
      <dgm:spPr>
        <a:xfrm>
          <a:off x="0" y="3780419"/>
          <a:ext cx="5328591" cy="0"/>
        </a:xfrm>
        <a:prstGeom prst="line">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ln>
        <a:effectLst/>
      </dgm:spPr>
    </dgm:pt>
    <dgm:pt modelId="{5A96D99A-30E8-45BB-A8FC-92509C5B4EAB}" type="pres">
      <dgm:prSet presAssocID="{E5E600E9-97E3-422B-AD52-7BDD4F1751C4}" presName="horz1" presStyleCnt="0"/>
      <dgm:spPr/>
    </dgm:pt>
    <dgm:pt modelId="{AF2E90F4-C67D-4E1F-98D6-5BBF4B0D7504}" type="pres">
      <dgm:prSet presAssocID="{E5E600E9-97E3-422B-AD52-7BDD4F1751C4}" presName="tx1" presStyleLbl="revTx" presStyleIdx="3" presStyleCnt="4"/>
      <dgm:spPr/>
      <dgm:t>
        <a:bodyPr/>
        <a:lstStyle/>
        <a:p>
          <a:endParaRPr lang="ru-RU"/>
        </a:p>
      </dgm:t>
    </dgm:pt>
    <dgm:pt modelId="{FB791C46-2DA6-4AF1-BCDE-F3575351A345}" type="pres">
      <dgm:prSet presAssocID="{E5E600E9-97E3-422B-AD52-7BDD4F1751C4}" presName="vert1" presStyleCnt="0"/>
      <dgm:spPr/>
    </dgm:pt>
  </dgm:ptLst>
  <dgm:cxnLst>
    <dgm:cxn modelId="{5C54D209-B077-428C-B645-A89A9493787B}" type="presOf" srcId="{D83CC327-4CF1-4FE7-AC0A-1AFB519B5D22}" destId="{6CF6AE93-1EAE-4B32-BE1D-0FA913E1D71D}" srcOrd="0" destOrd="0" presId="urn:microsoft.com/office/officeart/2008/layout/LinedList"/>
    <dgm:cxn modelId="{4D4F72EE-EA3E-4590-90A2-F6E759BF0368}" srcId="{D83CC327-4CF1-4FE7-AC0A-1AFB519B5D22}" destId="{E5E600E9-97E3-422B-AD52-7BDD4F1751C4}" srcOrd="3" destOrd="0" parTransId="{31981D24-AE99-4455-A324-3464F2B96337}" sibTransId="{780284BE-3C6A-4278-A2DC-33EE916BB81B}"/>
    <dgm:cxn modelId="{DF3C79FE-7E0C-47FD-AADF-DC2B6972B9E4}" srcId="{D83CC327-4CF1-4FE7-AC0A-1AFB519B5D22}" destId="{27CCCEBE-E0DD-4E8C-890D-BF222A3F4A35}" srcOrd="2" destOrd="0" parTransId="{5400AAE9-4DEB-49BC-A7B9-3BC6C03C9E0C}" sibTransId="{979B43AE-DA87-4771-8A95-7FB9C9AA1804}"/>
    <dgm:cxn modelId="{85598934-B7D0-4851-8F9E-01D5F4770C9A}" srcId="{D83CC327-4CF1-4FE7-AC0A-1AFB519B5D22}" destId="{89051157-0F54-4CFF-983F-31D0081BA059}" srcOrd="1" destOrd="0" parTransId="{B706491B-A05D-42B7-A135-74E2B1B66579}" sibTransId="{8E8C05BB-76F3-49D5-8270-5A07592485AE}"/>
    <dgm:cxn modelId="{7EF66900-7AA3-48DB-B8F4-A298217763F6}" type="presOf" srcId="{E5E600E9-97E3-422B-AD52-7BDD4F1751C4}" destId="{AF2E90F4-C67D-4E1F-98D6-5BBF4B0D7504}" srcOrd="0" destOrd="0" presId="urn:microsoft.com/office/officeart/2008/layout/LinedList"/>
    <dgm:cxn modelId="{1DA4628E-C250-4AEA-BFFD-CE8A13F8FA75}" type="presOf" srcId="{89051157-0F54-4CFF-983F-31D0081BA059}" destId="{F14E1BD3-F560-4ED8-A9B2-CCF2CF5F5D17}" srcOrd="0" destOrd="0" presId="urn:microsoft.com/office/officeart/2008/layout/LinedList"/>
    <dgm:cxn modelId="{C3A846CB-DDCC-454B-982A-8F2ED5D3AF3D}" type="presOf" srcId="{27CCCEBE-E0DD-4E8C-890D-BF222A3F4A35}" destId="{12575FCE-9F02-4DFC-960D-F7AC68AA20F1}" srcOrd="0" destOrd="0" presId="urn:microsoft.com/office/officeart/2008/layout/LinedList"/>
    <dgm:cxn modelId="{E990C757-F692-4F8D-AD19-CFCC0D8C7457}" type="presOf" srcId="{A752773C-90D3-4FDE-ACA5-D3699CA74879}" destId="{06AB8ADA-14AF-4BE2-A7DD-5636789F6F98}" srcOrd="0" destOrd="0" presId="urn:microsoft.com/office/officeart/2008/layout/LinedList"/>
    <dgm:cxn modelId="{44A9ECD2-0EDA-4BCB-B647-246EA19E3B38}" srcId="{D83CC327-4CF1-4FE7-AC0A-1AFB519B5D22}" destId="{A752773C-90D3-4FDE-ACA5-D3699CA74879}" srcOrd="0" destOrd="0" parTransId="{0CFCDC63-223C-4FE2-BE7F-7F64ED9B9056}" sibTransId="{5FB833F2-B20C-4838-B57E-05B0DDCCD483}"/>
    <dgm:cxn modelId="{98937800-F3B9-4D2D-BCE3-99B40FB1AF8A}" type="presParOf" srcId="{6CF6AE93-1EAE-4B32-BE1D-0FA913E1D71D}" destId="{3B3D7111-B318-4BB9-9255-C2785B605092}" srcOrd="0" destOrd="0" presId="urn:microsoft.com/office/officeart/2008/layout/LinedList"/>
    <dgm:cxn modelId="{73BA9166-173A-45BC-9F01-95C6FDD5D8E3}" type="presParOf" srcId="{6CF6AE93-1EAE-4B32-BE1D-0FA913E1D71D}" destId="{E7286CE5-4CD2-43A3-A4E7-C9DB3A25BAA7}" srcOrd="1" destOrd="0" presId="urn:microsoft.com/office/officeart/2008/layout/LinedList"/>
    <dgm:cxn modelId="{A081E884-4D81-440B-91F8-618065AC65C3}" type="presParOf" srcId="{E7286CE5-4CD2-43A3-A4E7-C9DB3A25BAA7}" destId="{06AB8ADA-14AF-4BE2-A7DD-5636789F6F98}" srcOrd="0" destOrd="0" presId="urn:microsoft.com/office/officeart/2008/layout/LinedList"/>
    <dgm:cxn modelId="{EAAB140C-E738-4194-BFD9-A1A3D46CA957}" type="presParOf" srcId="{E7286CE5-4CD2-43A3-A4E7-C9DB3A25BAA7}" destId="{4391B9CC-C6E6-4A1A-9BB4-67329CD82EFF}" srcOrd="1" destOrd="0" presId="urn:microsoft.com/office/officeart/2008/layout/LinedList"/>
    <dgm:cxn modelId="{C61BA769-5ADB-40D7-9719-129F51BD4D8B}" type="presParOf" srcId="{6CF6AE93-1EAE-4B32-BE1D-0FA913E1D71D}" destId="{F2B4618C-CB41-43CC-A0E8-7AE0430C9FEB}" srcOrd="2" destOrd="0" presId="urn:microsoft.com/office/officeart/2008/layout/LinedList"/>
    <dgm:cxn modelId="{13A094F4-D6D2-48F3-A269-E89F8D7F7011}" type="presParOf" srcId="{6CF6AE93-1EAE-4B32-BE1D-0FA913E1D71D}" destId="{724F22ED-9731-491C-B751-CBC68779CC8A}" srcOrd="3" destOrd="0" presId="urn:microsoft.com/office/officeart/2008/layout/LinedList"/>
    <dgm:cxn modelId="{FA199D82-659B-49ED-B4D4-A813D64DC2DE}" type="presParOf" srcId="{724F22ED-9731-491C-B751-CBC68779CC8A}" destId="{F14E1BD3-F560-4ED8-A9B2-CCF2CF5F5D17}" srcOrd="0" destOrd="0" presId="urn:microsoft.com/office/officeart/2008/layout/LinedList"/>
    <dgm:cxn modelId="{B5DD9627-E6B2-4A43-BA69-275DEE0C52C9}" type="presParOf" srcId="{724F22ED-9731-491C-B751-CBC68779CC8A}" destId="{7340B3B2-0634-4874-9B32-6CC280AEDF8C}" srcOrd="1" destOrd="0" presId="urn:microsoft.com/office/officeart/2008/layout/LinedList"/>
    <dgm:cxn modelId="{EE0FCF41-095B-413E-A894-BE5D23825B34}" type="presParOf" srcId="{6CF6AE93-1EAE-4B32-BE1D-0FA913E1D71D}" destId="{B12102C6-B71A-4A54-AC61-CAA6B64FA477}" srcOrd="4" destOrd="0" presId="urn:microsoft.com/office/officeart/2008/layout/LinedList"/>
    <dgm:cxn modelId="{ED448B79-3412-4B59-9D4A-59C8CFAD4158}" type="presParOf" srcId="{6CF6AE93-1EAE-4B32-BE1D-0FA913E1D71D}" destId="{ABEC5ACB-8C61-4F7E-BF55-202D6DB452F2}" srcOrd="5" destOrd="0" presId="urn:microsoft.com/office/officeart/2008/layout/LinedList"/>
    <dgm:cxn modelId="{B9381D21-3DCD-403F-87D6-3DA2B8613243}" type="presParOf" srcId="{ABEC5ACB-8C61-4F7E-BF55-202D6DB452F2}" destId="{12575FCE-9F02-4DFC-960D-F7AC68AA20F1}" srcOrd="0" destOrd="0" presId="urn:microsoft.com/office/officeart/2008/layout/LinedList"/>
    <dgm:cxn modelId="{D7D6983C-2D9A-4362-A844-A43D6E795C72}" type="presParOf" srcId="{ABEC5ACB-8C61-4F7E-BF55-202D6DB452F2}" destId="{C987ADB2-20D1-4F10-AD29-5436364EA649}" srcOrd="1" destOrd="0" presId="urn:microsoft.com/office/officeart/2008/layout/LinedList"/>
    <dgm:cxn modelId="{A1AC5C2E-6C17-4406-BB35-4777A6B07138}" type="presParOf" srcId="{6CF6AE93-1EAE-4B32-BE1D-0FA913E1D71D}" destId="{B8EE1759-980A-43CC-94FB-F4BB0200E292}" srcOrd="6" destOrd="0" presId="urn:microsoft.com/office/officeart/2008/layout/LinedList"/>
    <dgm:cxn modelId="{F2FFEF01-F17A-41ED-B29F-1BE887AD64D3}" type="presParOf" srcId="{6CF6AE93-1EAE-4B32-BE1D-0FA913E1D71D}" destId="{5A96D99A-30E8-45BB-A8FC-92509C5B4EAB}" srcOrd="7" destOrd="0" presId="urn:microsoft.com/office/officeart/2008/layout/LinedList"/>
    <dgm:cxn modelId="{81188741-E1F3-4407-8C01-00DD63F7583D}" type="presParOf" srcId="{5A96D99A-30E8-45BB-A8FC-92509C5B4EAB}" destId="{AF2E90F4-C67D-4E1F-98D6-5BBF4B0D7504}" srcOrd="0" destOrd="0" presId="urn:microsoft.com/office/officeart/2008/layout/LinedList"/>
    <dgm:cxn modelId="{3FCC9CC3-C3A3-4AD3-B70A-71FF3969C2D8}" type="presParOf" srcId="{5A96D99A-30E8-45BB-A8FC-92509C5B4EAB}" destId="{FB791C46-2DA6-4AF1-BCDE-F3575351A3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94B5B0-BC09-4909-87F5-458EE126F1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7C9AB2D-DA3C-47F5-B8BA-85E6DC7FF763}">
      <dgm:prSet/>
      <dgm:spPr>
        <a:xfrm>
          <a:off x="0" y="0"/>
          <a:ext cx="4190489" cy="2196243"/>
        </a:xfrm>
        <a:prstGeom prst="rect">
          <a:avLst/>
        </a:prstGeom>
        <a:noFill/>
        <a:ln>
          <a:noFill/>
        </a:ln>
        <a:effectLst/>
      </dgm:spPr>
      <dgm:t>
        <a:bodyPr/>
        <a:lstStyle/>
        <a:p>
          <a:pPr rtl="0">
            <a:buNone/>
          </a:pPr>
          <a:r>
            <a:rPr lang="ru-RU" b="0" i="0" baseline="0" dirty="0">
              <a:solidFill>
                <a:sysClr val="windowText" lastClr="000000">
                  <a:hueOff val="0"/>
                  <a:satOff val="0"/>
                  <a:lumOff val="0"/>
                  <a:alphaOff val="0"/>
                </a:sysClr>
              </a:solidFill>
              <a:latin typeface="Calibri"/>
              <a:ea typeface="+mn-ea"/>
              <a:cs typeface="+mn-cs"/>
            </a:rPr>
            <a:t>Выбор вакцины возможен при наличии в пункте вакцинации нескольких вакцин. Перед вакцинацией пациента проконсультирует врач</a:t>
          </a:r>
          <a:endParaRPr lang="ru-RU" dirty="0">
            <a:solidFill>
              <a:sysClr val="windowText" lastClr="000000">
                <a:hueOff val="0"/>
                <a:satOff val="0"/>
                <a:lumOff val="0"/>
                <a:alphaOff val="0"/>
              </a:sysClr>
            </a:solidFill>
            <a:latin typeface="Calibri"/>
            <a:ea typeface="+mn-ea"/>
            <a:cs typeface="+mn-cs"/>
          </a:endParaRPr>
        </a:p>
      </dgm:t>
    </dgm:pt>
    <dgm:pt modelId="{45786AD1-F612-4D13-8273-EA029D998A54}" type="parTrans" cxnId="{032865E9-DA81-4899-BD04-1CDC9F88562A}">
      <dgm:prSet/>
      <dgm:spPr/>
      <dgm:t>
        <a:bodyPr/>
        <a:lstStyle/>
        <a:p>
          <a:endParaRPr lang="ru-RU"/>
        </a:p>
      </dgm:t>
    </dgm:pt>
    <dgm:pt modelId="{52D105A6-7601-4FF7-90F8-080AAD1F5B97}" type="sibTrans" cxnId="{032865E9-DA81-4899-BD04-1CDC9F88562A}">
      <dgm:prSet/>
      <dgm:spPr/>
      <dgm:t>
        <a:bodyPr/>
        <a:lstStyle/>
        <a:p>
          <a:endParaRPr lang="ru-RU"/>
        </a:p>
      </dgm:t>
    </dgm:pt>
    <dgm:pt modelId="{0E23F71A-9F1A-47A0-84B3-A82DCF0B9F69}">
      <dgm:prSet/>
      <dgm:spPr>
        <a:xfrm>
          <a:off x="0" y="2196243"/>
          <a:ext cx="4190489" cy="2196243"/>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Вакцинацию против новой коронавирусной инфекции </a:t>
          </a:r>
          <a:r>
            <a:rPr lang="en-US" dirty="0">
              <a:solidFill>
                <a:sysClr val="windowText" lastClr="000000">
                  <a:hueOff val="0"/>
                  <a:satOff val="0"/>
                  <a:lumOff val="0"/>
                  <a:alphaOff val="0"/>
                </a:sysClr>
              </a:solidFill>
              <a:latin typeface="Calibri"/>
              <a:ea typeface="+mn-ea"/>
              <a:cs typeface="+mn-cs"/>
            </a:rPr>
            <a:t>(COVID-19) </a:t>
          </a:r>
          <a:r>
            <a:rPr lang="ru-RU" dirty="0">
              <a:solidFill>
                <a:sysClr val="windowText" lastClr="000000">
                  <a:hueOff val="0"/>
                  <a:satOff val="0"/>
                  <a:lumOff val="0"/>
                  <a:alphaOff val="0"/>
                </a:sysClr>
              </a:solidFill>
              <a:latin typeface="Calibri"/>
              <a:ea typeface="+mn-ea"/>
              <a:cs typeface="+mn-cs"/>
            </a:rPr>
            <a:t>различных категорий граждан, в том числе лиц, переболевших данной инфекцией, вакцинированных и ранее вакцинированных, впоследствии переболевших, проводить любыми вакцинами для профилактики новой коронавирусной инфекции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зарегистрированными в России в установленном порядке, в соответствии с инструкцией по медицинскому применению препарата</a:t>
          </a:r>
        </a:p>
      </dgm:t>
    </dgm:pt>
    <dgm:pt modelId="{67D48E0F-A6D5-40D4-8CAF-60DEAC57BD1A}" type="parTrans" cxnId="{026E46F5-32F5-411E-9724-A721C78B3ECA}">
      <dgm:prSet/>
      <dgm:spPr/>
      <dgm:t>
        <a:bodyPr/>
        <a:lstStyle/>
        <a:p>
          <a:endParaRPr lang="ru-RU"/>
        </a:p>
      </dgm:t>
    </dgm:pt>
    <dgm:pt modelId="{A5F9F47C-1BEC-44AC-A231-4C96E90177E9}" type="sibTrans" cxnId="{026E46F5-32F5-411E-9724-A721C78B3ECA}">
      <dgm:prSet/>
      <dgm:spPr/>
      <dgm:t>
        <a:bodyPr/>
        <a:lstStyle/>
        <a:p>
          <a:endParaRPr lang="ru-RU"/>
        </a:p>
      </dgm:t>
    </dgm:pt>
    <dgm:pt modelId="{969C9DD0-B42F-4139-A127-94F3C27F5ABB}" type="pres">
      <dgm:prSet presAssocID="{6F94B5B0-BC09-4909-87F5-458EE126F1C8}" presName="vert0" presStyleCnt="0">
        <dgm:presLayoutVars>
          <dgm:dir/>
          <dgm:animOne val="branch"/>
          <dgm:animLvl val="lvl"/>
        </dgm:presLayoutVars>
      </dgm:prSet>
      <dgm:spPr/>
      <dgm:t>
        <a:bodyPr/>
        <a:lstStyle/>
        <a:p>
          <a:endParaRPr lang="ru-RU"/>
        </a:p>
      </dgm:t>
    </dgm:pt>
    <dgm:pt modelId="{3828F241-512C-4A54-B28C-3A7220077F73}" type="pres">
      <dgm:prSet presAssocID="{B7C9AB2D-DA3C-47F5-B8BA-85E6DC7FF763}" presName="thickLine" presStyleLbl="alignNode1" presStyleIdx="0" presStyleCnt="2"/>
      <dgm:spPr>
        <a:xfrm>
          <a:off x="0" y="0"/>
          <a:ext cx="41904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D1528251-366F-4FFA-9E84-496D8AE55BE2}" type="pres">
      <dgm:prSet presAssocID="{B7C9AB2D-DA3C-47F5-B8BA-85E6DC7FF763}" presName="horz1" presStyleCnt="0"/>
      <dgm:spPr/>
    </dgm:pt>
    <dgm:pt modelId="{1857F103-3DFB-4C2B-9273-4E0970ABB59B}" type="pres">
      <dgm:prSet presAssocID="{B7C9AB2D-DA3C-47F5-B8BA-85E6DC7FF763}" presName="tx1" presStyleLbl="revTx" presStyleIdx="0" presStyleCnt="2"/>
      <dgm:spPr/>
      <dgm:t>
        <a:bodyPr/>
        <a:lstStyle/>
        <a:p>
          <a:endParaRPr lang="ru-RU"/>
        </a:p>
      </dgm:t>
    </dgm:pt>
    <dgm:pt modelId="{10749D3A-0A03-4C42-B0A3-B2678437DCEB}" type="pres">
      <dgm:prSet presAssocID="{B7C9AB2D-DA3C-47F5-B8BA-85E6DC7FF763}" presName="vert1" presStyleCnt="0"/>
      <dgm:spPr/>
    </dgm:pt>
    <dgm:pt modelId="{60E6F23B-9354-41CA-8D07-2DAE44BB7CED}" type="pres">
      <dgm:prSet presAssocID="{0E23F71A-9F1A-47A0-84B3-A82DCF0B9F69}" presName="thickLine" presStyleLbl="alignNode1" presStyleIdx="1" presStyleCnt="2"/>
      <dgm:spPr>
        <a:xfrm>
          <a:off x="0" y="2196243"/>
          <a:ext cx="41904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D6259313-8B2A-4114-B5B0-E96668D82185}" type="pres">
      <dgm:prSet presAssocID="{0E23F71A-9F1A-47A0-84B3-A82DCF0B9F69}" presName="horz1" presStyleCnt="0"/>
      <dgm:spPr/>
    </dgm:pt>
    <dgm:pt modelId="{001FD0FC-AF17-40F0-9658-CED47DADA333}" type="pres">
      <dgm:prSet presAssocID="{0E23F71A-9F1A-47A0-84B3-A82DCF0B9F69}" presName="tx1" presStyleLbl="revTx" presStyleIdx="1" presStyleCnt="2"/>
      <dgm:spPr/>
      <dgm:t>
        <a:bodyPr/>
        <a:lstStyle/>
        <a:p>
          <a:endParaRPr lang="ru-RU"/>
        </a:p>
      </dgm:t>
    </dgm:pt>
    <dgm:pt modelId="{1F6138AB-AA74-4939-B40C-7F18D8F39B92}" type="pres">
      <dgm:prSet presAssocID="{0E23F71A-9F1A-47A0-84B3-A82DCF0B9F69}" presName="vert1" presStyleCnt="0"/>
      <dgm:spPr/>
    </dgm:pt>
  </dgm:ptLst>
  <dgm:cxnLst>
    <dgm:cxn modelId="{032865E9-DA81-4899-BD04-1CDC9F88562A}" srcId="{6F94B5B0-BC09-4909-87F5-458EE126F1C8}" destId="{B7C9AB2D-DA3C-47F5-B8BA-85E6DC7FF763}" srcOrd="0" destOrd="0" parTransId="{45786AD1-F612-4D13-8273-EA029D998A54}" sibTransId="{52D105A6-7601-4FF7-90F8-080AAD1F5B97}"/>
    <dgm:cxn modelId="{9EB0B122-81DE-4B48-B611-4E05E1059E6A}" type="presOf" srcId="{0E23F71A-9F1A-47A0-84B3-A82DCF0B9F69}" destId="{001FD0FC-AF17-40F0-9658-CED47DADA333}" srcOrd="0" destOrd="0" presId="urn:microsoft.com/office/officeart/2008/layout/LinedList"/>
    <dgm:cxn modelId="{026E46F5-32F5-411E-9724-A721C78B3ECA}" srcId="{6F94B5B0-BC09-4909-87F5-458EE126F1C8}" destId="{0E23F71A-9F1A-47A0-84B3-A82DCF0B9F69}" srcOrd="1" destOrd="0" parTransId="{67D48E0F-A6D5-40D4-8CAF-60DEAC57BD1A}" sibTransId="{A5F9F47C-1BEC-44AC-A231-4C96E90177E9}"/>
    <dgm:cxn modelId="{72661809-CEC1-4F93-9075-0055E41FC6DC}" type="presOf" srcId="{B7C9AB2D-DA3C-47F5-B8BA-85E6DC7FF763}" destId="{1857F103-3DFB-4C2B-9273-4E0970ABB59B}" srcOrd="0" destOrd="0" presId="urn:microsoft.com/office/officeart/2008/layout/LinedList"/>
    <dgm:cxn modelId="{E755CB7E-9A90-4FE2-80A6-3A3EF2CC7244}" type="presOf" srcId="{6F94B5B0-BC09-4909-87F5-458EE126F1C8}" destId="{969C9DD0-B42F-4139-A127-94F3C27F5ABB}" srcOrd="0" destOrd="0" presId="urn:microsoft.com/office/officeart/2008/layout/LinedList"/>
    <dgm:cxn modelId="{2785B3F6-132E-4D1A-AA61-6B3FEE10342B}" type="presParOf" srcId="{969C9DD0-B42F-4139-A127-94F3C27F5ABB}" destId="{3828F241-512C-4A54-B28C-3A7220077F73}" srcOrd="0" destOrd="0" presId="urn:microsoft.com/office/officeart/2008/layout/LinedList"/>
    <dgm:cxn modelId="{31956FC1-8CEE-4809-85E0-27ADEBC93A00}" type="presParOf" srcId="{969C9DD0-B42F-4139-A127-94F3C27F5ABB}" destId="{D1528251-366F-4FFA-9E84-496D8AE55BE2}" srcOrd="1" destOrd="0" presId="urn:microsoft.com/office/officeart/2008/layout/LinedList"/>
    <dgm:cxn modelId="{3966DB5C-AD8D-45B8-AEAD-DAD27DCF6576}" type="presParOf" srcId="{D1528251-366F-4FFA-9E84-496D8AE55BE2}" destId="{1857F103-3DFB-4C2B-9273-4E0970ABB59B}" srcOrd="0" destOrd="0" presId="urn:microsoft.com/office/officeart/2008/layout/LinedList"/>
    <dgm:cxn modelId="{48AF7A27-6578-443E-B274-59484A200B9E}" type="presParOf" srcId="{D1528251-366F-4FFA-9E84-496D8AE55BE2}" destId="{10749D3A-0A03-4C42-B0A3-B2678437DCEB}" srcOrd="1" destOrd="0" presId="urn:microsoft.com/office/officeart/2008/layout/LinedList"/>
    <dgm:cxn modelId="{BE9C37A0-30A5-4082-8A0E-274E6A4EA8B2}" type="presParOf" srcId="{969C9DD0-B42F-4139-A127-94F3C27F5ABB}" destId="{60E6F23B-9354-41CA-8D07-2DAE44BB7CED}" srcOrd="2" destOrd="0" presId="urn:microsoft.com/office/officeart/2008/layout/LinedList"/>
    <dgm:cxn modelId="{BF952503-326F-43A3-A416-3FF6BD0C3013}" type="presParOf" srcId="{969C9DD0-B42F-4139-A127-94F3C27F5ABB}" destId="{D6259313-8B2A-4114-B5B0-E96668D82185}" srcOrd="3" destOrd="0" presId="urn:microsoft.com/office/officeart/2008/layout/LinedList"/>
    <dgm:cxn modelId="{A7B3DCCA-79C9-43F4-8415-4B90EE57543F}" type="presParOf" srcId="{D6259313-8B2A-4114-B5B0-E96668D82185}" destId="{001FD0FC-AF17-40F0-9658-CED47DADA333}" srcOrd="0" destOrd="0" presId="urn:microsoft.com/office/officeart/2008/layout/LinedList"/>
    <dgm:cxn modelId="{2F7971ED-0322-414B-81DA-ABA414A51E37}" type="presParOf" srcId="{D6259313-8B2A-4114-B5B0-E96668D82185}" destId="{1F6138AB-AA74-4939-B40C-7F18D8F39B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A873A7-209B-4DDD-A375-83750A43C5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964C5FB-7E62-436F-9764-28542FC9D72C}">
      <dgm:prSet/>
      <dgm:spPr>
        <a:xfrm>
          <a:off x="0" y="0"/>
          <a:ext cx="4923978" cy="2444504"/>
        </a:xfrm>
        <a:prstGeom prst="rect">
          <a:avLst/>
        </a:prstGeom>
        <a:noFill/>
        <a:ln>
          <a:noFill/>
        </a:ln>
        <a:effectLst/>
      </dgm:spPr>
      <dgm:t>
        <a:bodyPr/>
        <a:lstStyle/>
        <a:p>
          <a:pPr rtl="0">
            <a:buNone/>
          </a:pPr>
          <a:r>
            <a:rPr lang="ru-RU" b="0" i="0" baseline="0" dirty="0">
              <a:solidFill>
                <a:sysClr val="windowText" lastClr="000000">
                  <a:hueOff val="0"/>
                  <a:satOff val="0"/>
                  <a:lumOff val="0"/>
                  <a:alphaOff val="0"/>
                </a:sysClr>
              </a:solidFill>
              <a:latin typeface="Calibri"/>
              <a:ea typeface="+mn-ea"/>
              <a:cs typeface="+mn-cs"/>
            </a:rPr>
            <a:t>Согласно международным и российским исследованиям,</a:t>
          </a:r>
          <a:r>
            <a:rPr lang="ru-RU" b="0" i="0" dirty="0">
              <a:solidFill>
                <a:sysClr val="windowText" lastClr="000000">
                  <a:hueOff val="0"/>
                  <a:satOff val="0"/>
                  <a:lumOff val="0"/>
                  <a:alphaOff val="0"/>
                </a:sysClr>
              </a:solidFill>
              <a:latin typeface="Calibri"/>
              <a:ea typeface="+mn-ea"/>
              <a:cs typeface="+mn-cs"/>
            </a:rPr>
            <a:t> </a:t>
          </a:r>
          <a:r>
            <a:rPr lang="ru-RU" b="0" i="0" baseline="0" dirty="0">
              <a:solidFill>
                <a:sysClr val="windowText" lastClr="000000">
                  <a:hueOff val="0"/>
                  <a:satOff val="0"/>
                  <a:lumOff val="0"/>
                  <a:alphaOff val="0"/>
                </a:sysClr>
              </a:solidFill>
              <a:latin typeface="Calibri"/>
              <a:ea typeface="+mn-ea"/>
              <a:cs typeface="+mn-cs"/>
            </a:rPr>
            <a:t>устойчивый гуморальный и клеточный иммунный ответ у лиц, переболевших новой коронавирусной инфекцией, сохраняется в течение в среднем </a:t>
          </a:r>
          <a:r>
            <a:rPr lang="ru-RU" b="1" i="0" baseline="0" dirty="0">
              <a:solidFill>
                <a:srgbClr val="C00000"/>
              </a:solidFill>
              <a:latin typeface="Calibri"/>
              <a:ea typeface="+mn-ea"/>
              <a:cs typeface="+mn-cs"/>
            </a:rPr>
            <a:t>6 месяцев</a:t>
          </a:r>
          <a:r>
            <a:rPr lang="ru-RU" b="1" i="0" baseline="0" dirty="0">
              <a:solidFill>
                <a:sysClr val="windowText" lastClr="000000">
                  <a:hueOff val="0"/>
                  <a:satOff val="0"/>
                  <a:lumOff val="0"/>
                  <a:alphaOff val="0"/>
                </a:sysClr>
              </a:solidFill>
              <a:latin typeface="Calibri"/>
              <a:ea typeface="+mn-ea"/>
              <a:cs typeface="+mn-cs"/>
            </a:rPr>
            <a:t> </a:t>
          </a:r>
          <a:r>
            <a:rPr lang="ru-RU" b="0" i="0" baseline="0" dirty="0">
              <a:solidFill>
                <a:sysClr val="windowText" lastClr="000000">
                  <a:hueOff val="0"/>
                  <a:satOff val="0"/>
                  <a:lumOff val="0"/>
                  <a:alphaOff val="0"/>
                </a:sysClr>
              </a:solidFill>
              <a:latin typeface="Calibri"/>
              <a:ea typeface="+mn-ea"/>
              <a:cs typeface="+mn-cs"/>
            </a:rPr>
            <a:t>после перенесенной инфекции с постепенным его угасанием к 9-12 месяцам</a:t>
          </a:r>
          <a:endParaRPr lang="ru-RU" dirty="0">
            <a:solidFill>
              <a:sysClr val="windowText" lastClr="000000">
                <a:hueOff val="0"/>
                <a:satOff val="0"/>
                <a:lumOff val="0"/>
                <a:alphaOff val="0"/>
              </a:sysClr>
            </a:solidFill>
            <a:latin typeface="Calibri"/>
            <a:ea typeface="+mn-ea"/>
            <a:cs typeface="+mn-cs"/>
          </a:endParaRPr>
        </a:p>
      </dgm:t>
    </dgm:pt>
    <dgm:pt modelId="{6D5E462F-BD74-4D2C-BBF9-A0CD00B9B221}" type="parTrans" cxnId="{26192B5E-C735-49D6-A833-A2D2ECA8B2F3}">
      <dgm:prSet/>
      <dgm:spPr/>
      <dgm:t>
        <a:bodyPr/>
        <a:lstStyle/>
        <a:p>
          <a:endParaRPr lang="ru-RU"/>
        </a:p>
      </dgm:t>
    </dgm:pt>
    <dgm:pt modelId="{32BD7D2F-9D6D-4D22-AF8E-B11A2C134610}" type="sibTrans" cxnId="{26192B5E-C735-49D6-A833-A2D2ECA8B2F3}">
      <dgm:prSet/>
      <dgm:spPr/>
      <dgm:t>
        <a:bodyPr/>
        <a:lstStyle/>
        <a:p>
          <a:endParaRPr lang="ru-RU"/>
        </a:p>
      </dgm:t>
    </dgm:pt>
    <dgm:pt modelId="{8D4B37B7-431D-4AF6-B8BB-72E5F62B1A16}">
      <dgm:prSet/>
      <dgm:spPr>
        <a:xfrm>
          <a:off x="0" y="2444504"/>
          <a:ext cx="4923978" cy="2444504"/>
        </a:xfrm>
        <a:prstGeom prst="rect">
          <a:avLst/>
        </a:prstGeom>
        <a:noFill/>
        <a:ln>
          <a:noFill/>
        </a:ln>
        <a:effectLst/>
      </dgm:spPr>
      <dgm:t>
        <a:bodyPr/>
        <a:lstStyle/>
        <a:p>
          <a:pPr rtl="0">
            <a:buNone/>
          </a:pPr>
          <a:r>
            <a:rPr lang="ru-RU" b="0" i="0" baseline="0" dirty="0">
              <a:solidFill>
                <a:sysClr val="windowText" lastClr="000000">
                  <a:hueOff val="0"/>
                  <a:satOff val="0"/>
                  <a:lumOff val="0"/>
                  <a:alphaOff val="0"/>
                </a:sysClr>
              </a:solidFill>
              <a:latin typeface="Calibri"/>
              <a:ea typeface="+mn-ea"/>
              <a:cs typeface="+mn-cs"/>
            </a:rPr>
            <a:t>Кроме того, необходимо учитывать «новые» мутации вируса </a:t>
          </a:r>
          <a:r>
            <a:rPr lang="en-US" b="0" i="0" baseline="0" dirty="0">
              <a:solidFill>
                <a:sysClr val="windowText" lastClr="000000">
                  <a:hueOff val="0"/>
                  <a:satOff val="0"/>
                  <a:lumOff val="0"/>
                  <a:alphaOff val="0"/>
                </a:sysClr>
              </a:solidFill>
              <a:latin typeface="Calibri"/>
              <a:ea typeface="+mn-ea"/>
              <a:cs typeface="+mn-cs"/>
            </a:rPr>
            <a:t>SARS-CoV-2</a:t>
          </a:r>
          <a:r>
            <a:rPr lang="ru-RU" b="0" i="0" baseline="0" dirty="0">
              <a:solidFill>
                <a:sysClr val="windowText" lastClr="000000">
                  <a:hueOff val="0"/>
                  <a:satOff val="0"/>
                  <a:lumOff val="0"/>
                  <a:alphaOff val="0"/>
                </a:sysClr>
              </a:solidFill>
              <a:latin typeface="Calibri"/>
              <a:ea typeface="+mn-ea"/>
              <a:cs typeface="+mn-cs"/>
            </a:rPr>
            <a:t>, при инфицировании которыми у переболевших граждан может развиться инфекционный процесс из-за частичного «ускользания» штамма от ранее сформированного гуморального ответа</a:t>
          </a:r>
          <a:endParaRPr lang="ru-RU" dirty="0">
            <a:solidFill>
              <a:sysClr val="windowText" lastClr="000000">
                <a:hueOff val="0"/>
                <a:satOff val="0"/>
                <a:lumOff val="0"/>
                <a:alphaOff val="0"/>
              </a:sysClr>
            </a:solidFill>
            <a:latin typeface="Calibri"/>
            <a:ea typeface="+mn-ea"/>
            <a:cs typeface="+mn-cs"/>
          </a:endParaRPr>
        </a:p>
      </dgm:t>
    </dgm:pt>
    <dgm:pt modelId="{8304462C-E904-4686-92B0-A7CB2F4E4684}" type="parTrans" cxnId="{C24D2806-4B74-44BD-9ACD-F811BAC024B9}">
      <dgm:prSet/>
      <dgm:spPr/>
      <dgm:t>
        <a:bodyPr/>
        <a:lstStyle/>
        <a:p>
          <a:endParaRPr lang="ru-RU"/>
        </a:p>
      </dgm:t>
    </dgm:pt>
    <dgm:pt modelId="{5D7E4796-CE20-4468-986D-3AB79341118E}" type="sibTrans" cxnId="{C24D2806-4B74-44BD-9ACD-F811BAC024B9}">
      <dgm:prSet/>
      <dgm:spPr/>
      <dgm:t>
        <a:bodyPr/>
        <a:lstStyle/>
        <a:p>
          <a:endParaRPr lang="ru-RU"/>
        </a:p>
      </dgm:t>
    </dgm:pt>
    <dgm:pt modelId="{C75691F9-E3F9-4AFE-A5B6-37DE9D56F365}" type="pres">
      <dgm:prSet presAssocID="{B9A873A7-209B-4DDD-A375-83750A43C561}" presName="vert0" presStyleCnt="0">
        <dgm:presLayoutVars>
          <dgm:dir/>
          <dgm:animOne val="branch"/>
          <dgm:animLvl val="lvl"/>
        </dgm:presLayoutVars>
      </dgm:prSet>
      <dgm:spPr/>
      <dgm:t>
        <a:bodyPr/>
        <a:lstStyle/>
        <a:p>
          <a:endParaRPr lang="ru-RU"/>
        </a:p>
      </dgm:t>
    </dgm:pt>
    <dgm:pt modelId="{83E74D0A-8CD2-4346-A1A9-F1F85CE4EAEF}" type="pres">
      <dgm:prSet presAssocID="{0964C5FB-7E62-436F-9764-28542FC9D72C}" presName="thickLine" presStyleLbl="alignNode1" presStyleIdx="0" presStyleCnt="2"/>
      <dgm:spPr>
        <a:xfrm>
          <a:off x="0" y="0"/>
          <a:ext cx="492397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0768C851-AEA3-4ED0-8CDA-213A62C04A95}" type="pres">
      <dgm:prSet presAssocID="{0964C5FB-7E62-436F-9764-28542FC9D72C}" presName="horz1" presStyleCnt="0"/>
      <dgm:spPr/>
    </dgm:pt>
    <dgm:pt modelId="{62C084B2-5CAA-4AD6-83B9-89AE779B117D}" type="pres">
      <dgm:prSet presAssocID="{0964C5FB-7E62-436F-9764-28542FC9D72C}" presName="tx1" presStyleLbl="revTx" presStyleIdx="0" presStyleCnt="2"/>
      <dgm:spPr/>
      <dgm:t>
        <a:bodyPr/>
        <a:lstStyle/>
        <a:p>
          <a:endParaRPr lang="ru-RU"/>
        </a:p>
      </dgm:t>
    </dgm:pt>
    <dgm:pt modelId="{ABE5EE04-D74C-4B0D-89C5-48C9EDCD2B1C}" type="pres">
      <dgm:prSet presAssocID="{0964C5FB-7E62-436F-9764-28542FC9D72C}" presName="vert1" presStyleCnt="0"/>
      <dgm:spPr/>
    </dgm:pt>
    <dgm:pt modelId="{1D6D03C8-7A24-4D84-AD34-0CFD9FA9BF0C}" type="pres">
      <dgm:prSet presAssocID="{8D4B37B7-431D-4AF6-B8BB-72E5F62B1A16}" presName="thickLine" presStyleLbl="alignNode1" presStyleIdx="1" presStyleCnt="2"/>
      <dgm:spPr>
        <a:xfrm>
          <a:off x="0" y="2444504"/>
          <a:ext cx="492397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E296309B-EDE4-4672-B20B-1950689F2250}" type="pres">
      <dgm:prSet presAssocID="{8D4B37B7-431D-4AF6-B8BB-72E5F62B1A16}" presName="horz1" presStyleCnt="0"/>
      <dgm:spPr/>
    </dgm:pt>
    <dgm:pt modelId="{0128BE7F-0771-44F1-9941-FDC877306370}" type="pres">
      <dgm:prSet presAssocID="{8D4B37B7-431D-4AF6-B8BB-72E5F62B1A16}" presName="tx1" presStyleLbl="revTx" presStyleIdx="1" presStyleCnt="2"/>
      <dgm:spPr/>
      <dgm:t>
        <a:bodyPr/>
        <a:lstStyle/>
        <a:p>
          <a:endParaRPr lang="ru-RU"/>
        </a:p>
      </dgm:t>
    </dgm:pt>
    <dgm:pt modelId="{910CAF29-28AA-46C2-9DDD-DA47E454F903}" type="pres">
      <dgm:prSet presAssocID="{8D4B37B7-431D-4AF6-B8BB-72E5F62B1A16}" presName="vert1" presStyleCnt="0"/>
      <dgm:spPr/>
    </dgm:pt>
  </dgm:ptLst>
  <dgm:cxnLst>
    <dgm:cxn modelId="{D4A331AA-EE4E-4629-8EDB-FCB3B24349CB}" type="presOf" srcId="{B9A873A7-209B-4DDD-A375-83750A43C561}" destId="{C75691F9-E3F9-4AFE-A5B6-37DE9D56F365}" srcOrd="0" destOrd="0" presId="urn:microsoft.com/office/officeart/2008/layout/LinedList"/>
    <dgm:cxn modelId="{C24D2806-4B74-44BD-9ACD-F811BAC024B9}" srcId="{B9A873A7-209B-4DDD-A375-83750A43C561}" destId="{8D4B37B7-431D-4AF6-B8BB-72E5F62B1A16}" srcOrd="1" destOrd="0" parTransId="{8304462C-E904-4686-92B0-A7CB2F4E4684}" sibTransId="{5D7E4796-CE20-4468-986D-3AB79341118E}"/>
    <dgm:cxn modelId="{809A1B04-4DB3-4033-8381-B3AED4BAD8C0}" type="presOf" srcId="{0964C5FB-7E62-436F-9764-28542FC9D72C}" destId="{62C084B2-5CAA-4AD6-83B9-89AE779B117D}" srcOrd="0" destOrd="0" presId="urn:microsoft.com/office/officeart/2008/layout/LinedList"/>
    <dgm:cxn modelId="{26192B5E-C735-49D6-A833-A2D2ECA8B2F3}" srcId="{B9A873A7-209B-4DDD-A375-83750A43C561}" destId="{0964C5FB-7E62-436F-9764-28542FC9D72C}" srcOrd="0" destOrd="0" parTransId="{6D5E462F-BD74-4D2C-BBF9-A0CD00B9B221}" sibTransId="{32BD7D2F-9D6D-4D22-AF8E-B11A2C134610}"/>
    <dgm:cxn modelId="{B6D65F7A-2FAF-4A6A-8284-B6CBD0E560B6}" type="presOf" srcId="{8D4B37B7-431D-4AF6-B8BB-72E5F62B1A16}" destId="{0128BE7F-0771-44F1-9941-FDC877306370}" srcOrd="0" destOrd="0" presId="urn:microsoft.com/office/officeart/2008/layout/LinedList"/>
    <dgm:cxn modelId="{39222AFA-BF2B-4545-ADC2-8BDEA71E10BA}" type="presParOf" srcId="{C75691F9-E3F9-4AFE-A5B6-37DE9D56F365}" destId="{83E74D0A-8CD2-4346-A1A9-F1F85CE4EAEF}" srcOrd="0" destOrd="0" presId="urn:microsoft.com/office/officeart/2008/layout/LinedList"/>
    <dgm:cxn modelId="{6FB2C653-7585-4343-9419-35DAE86BC24C}" type="presParOf" srcId="{C75691F9-E3F9-4AFE-A5B6-37DE9D56F365}" destId="{0768C851-AEA3-4ED0-8CDA-213A62C04A95}" srcOrd="1" destOrd="0" presId="urn:microsoft.com/office/officeart/2008/layout/LinedList"/>
    <dgm:cxn modelId="{0ECAFCC5-A3D0-4D87-9975-713848BE511E}" type="presParOf" srcId="{0768C851-AEA3-4ED0-8CDA-213A62C04A95}" destId="{62C084B2-5CAA-4AD6-83B9-89AE779B117D}" srcOrd="0" destOrd="0" presId="urn:microsoft.com/office/officeart/2008/layout/LinedList"/>
    <dgm:cxn modelId="{B8320BAB-2975-4931-82FD-3CB7A4C339CC}" type="presParOf" srcId="{0768C851-AEA3-4ED0-8CDA-213A62C04A95}" destId="{ABE5EE04-D74C-4B0D-89C5-48C9EDCD2B1C}" srcOrd="1" destOrd="0" presId="urn:microsoft.com/office/officeart/2008/layout/LinedList"/>
    <dgm:cxn modelId="{5569E804-4475-497F-92C4-F8DED2AB6F2C}" type="presParOf" srcId="{C75691F9-E3F9-4AFE-A5B6-37DE9D56F365}" destId="{1D6D03C8-7A24-4D84-AD34-0CFD9FA9BF0C}" srcOrd="2" destOrd="0" presId="urn:microsoft.com/office/officeart/2008/layout/LinedList"/>
    <dgm:cxn modelId="{3760008C-A4C5-4D09-AC73-1B32CD516398}" type="presParOf" srcId="{C75691F9-E3F9-4AFE-A5B6-37DE9D56F365}" destId="{E296309B-EDE4-4672-B20B-1950689F2250}" srcOrd="3" destOrd="0" presId="urn:microsoft.com/office/officeart/2008/layout/LinedList"/>
    <dgm:cxn modelId="{5B8A112B-CC10-4FDE-B33B-2E39791FC2F1}" type="presParOf" srcId="{E296309B-EDE4-4672-B20B-1950689F2250}" destId="{0128BE7F-0771-44F1-9941-FDC877306370}" srcOrd="0" destOrd="0" presId="urn:microsoft.com/office/officeart/2008/layout/LinedList"/>
    <dgm:cxn modelId="{79E1F7FB-FC38-4140-A0C1-8D9A4F76C8B1}" type="presParOf" srcId="{E296309B-EDE4-4672-B20B-1950689F2250}" destId="{910CAF29-28AA-46C2-9DDD-DA47E454F9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EA0BFF-8D0A-47EF-B7E6-61FC419A5B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3F5C6702-A0CB-442D-94B1-72D5487943A7}">
      <dgm:prSet/>
      <dgm:spPr>
        <a:xfrm>
          <a:off x="0" y="0"/>
          <a:ext cx="8136905" cy="1584175"/>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Если сразу после прохождения вакцинации (после заболевания) гражданин самостоятельно прошел исследование на наличие антител </a:t>
          </a:r>
          <a:r>
            <a:rPr lang="en-US" dirty="0">
              <a:solidFill>
                <a:sysClr val="windowText" lastClr="000000">
                  <a:hueOff val="0"/>
                  <a:satOff val="0"/>
                  <a:lumOff val="0"/>
                  <a:alphaOff val="0"/>
                </a:sysClr>
              </a:solidFill>
              <a:latin typeface="Calibri"/>
              <a:ea typeface="+mn-ea"/>
              <a:cs typeface="+mn-cs"/>
            </a:rPr>
            <a:t>IgG</a:t>
          </a:r>
          <a:r>
            <a:rPr lang="ru-RU" dirty="0">
              <a:solidFill>
                <a:sysClr val="windowText" lastClr="000000">
                  <a:hueOff val="0"/>
                  <a:satOff val="0"/>
                  <a:lumOff val="0"/>
                  <a:alphaOff val="0"/>
                </a:sysClr>
              </a:solidFill>
              <a:latin typeface="Calibri"/>
              <a:ea typeface="+mn-ea"/>
              <a:cs typeface="+mn-cs"/>
            </a:rPr>
            <a:t>, по результатам которого выявлено, что у гражданина антитела</a:t>
          </a:r>
          <a:r>
            <a:rPr lang="en-US" dirty="0">
              <a:solidFill>
                <a:sysClr val="windowText" lastClr="000000">
                  <a:hueOff val="0"/>
                  <a:satOff val="0"/>
                  <a:lumOff val="0"/>
                  <a:alphaOff val="0"/>
                </a:sysClr>
              </a:solidFill>
              <a:latin typeface="Calibri"/>
              <a:ea typeface="+mn-ea"/>
              <a:cs typeface="+mn-cs"/>
            </a:rPr>
            <a:t> IgG</a:t>
          </a:r>
          <a:r>
            <a:rPr lang="ru-RU" dirty="0">
              <a:solidFill>
                <a:sysClr val="windowText" lastClr="000000">
                  <a:hueOff val="0"/>
                  <a:satOff val="0"/>
                  <a:lumOff val="0"/>
                  <a:alphaOff val="0"/>
                </a:sysClr>
              </a:solidFill>
              <a:latin typeface="Calibri"/>
              <a:ea typeface="+mn-ea"/>
              <a:cs typeface="+mn-cs"/>
            </a:rPr>
            <a:t> не определяются, вакцинироваться повторно нужно </a:t>
          </a:r>
          <a:r>
            <a:rPr lang="ru-RU" b="1" dirty="0">
              <a:solidFill>
                <a:srgbClr val="C00000"/>
              </a:solidFill>
              <a:latin typeface="Calibri"/>
              <a:ea typeface="+mn-ea"/>
              <a:cs typeface="+mn-cs"/>
            </a:rPr>
            <a:t>через 6 месяцев </a:t>
          </a:r>
          <a:r>
            <a:rPr lang="ru-RU" dirty="0">
              <a:solidFill>
                <a:sysClr val="windowText" lastClr="000000">
                  <a:hueOff val="0"/>
                  <a:satOff val="0"/>
                  <a:lumOff val="0"/>
                  <a:alphaOff val="0"/>
                </a:sysClr>
              </a:solidFill>
              <a:latin typeface="Calibri"/>
              <a:ea typeface="+mn-ea"/>
              <a:cs typeface="+mn-cs"/>
            </a:rPr>
            <a:t>(с возможной заменой вакцинного препарата при его наличии) </a:t>
          </a:r>
        </a:p>
      </dgm:t>
    </dgm:pt>
    <dgm:pt modelId="{36113784-FA17-41BA-B039-95542E9F101D}" type="parTrans" cxnId="{40E9A083-2620-410E-8221-EA90D94E4A82}">
      <dgm:prSet/>
      <dgm:spPr/>
      <dgm:t>
        <a:bodyPr/>
        <a:lstStyle/>
        <a:p>
          <a:endParaRPr lang="ru-RU"/>
        </a:p>
      </dgm:t>
    </dgm:pt>
    <dgm:pt modelId="{0FCE4504-27B2-4045-B618-37DB6917B2CC}" type="sibTrans" cxnId="{40E9A083-2620-410E-8221-EA90D94E4A82}">
      <dgm:prSet/>
      <dgm:spPr/>
      <dgm:t>
        <a:bodyPr/>
        <a:lstStyle/>
        <a:p>
          <a:endParaRPr lang="ru-RU"/>
        </a:p>
      </dgm:t>
    </dgm:pt>
    <dgm:pt modelId="{F9C74DFB-1DCE-46B3-8250-B1FF358CE439}">
      <dgm:prSet/>
      <dgm:spPr>
        <a:xfrm>
          <a:off x="0" y="1584175"/>
          <a:ext cx="8136905" cy="1584175"/>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Если после повторной вакцинации антитела </a:t>
          </a:r>
          <a:r>
            <a:rPr lang="en-US" dirty="0">
              <a:solidFill>
                <a:sysClr val="windowText" lastClr="000000">
                  <a:hueOff val="0"/>
                  <a:satOff val="0"/>
                  <a:lumOff val="0"/>
                  <a:alphaOff val="0"/>
                </a:sysClr>
              </a:solidFill>
              <a:latin typeface="Calibri"/>
              <a:ea typeface="+mn-ea"/>
              <a:cs typeface="+mn-cs"/>
            </a:rPr>
            <a:t>IgG </a:t>
          </a:r>
          <a:r>
            <a:rPr lang="ru-RU" dirty="0">
              <a:solidFill>
                <a:sysClr val="windowText" lastClr="000000">
                  <a:hueOff val="0"/>
                  <a:satOff val="0"/>
                  <a:lumOff val="0"/>
                  <a:alphaOff val="0"/>
                </a:sysClr>
              </a:solidFill>
              <a:latin typeface="Calibri"/>
              <a:ea typeface="+mn-ea"/>
              <a:cs typeface="+mn-cs"/>
            </a:rPr>
            <a:t>также не определяются, необходимо детальное обследовать пациента на наличие иммунодефицита</a:t>
          </a:r>
        </a:p>
      </dgm:t>
    </dgm:pt>
    <dgm:pt modelId="{B22BF1EC-BA6F-467F-844B-2B88E12EE61B}" type="parTrans" cxnId="{E92A8EF8-E027-4A96-9FB8-4DFF2CAF29DD}">
      <dgm:prSet/>
      <dgm:spPr/>
      <dgm:t>
        <a:bodyPr/>
        <a:lstStyle/>
        <a:p>
          <a:endParaRPr lang="ru-RU"/>
        </a:p>
      </dgm:t>
    </dgm:pt>
    <dgm:pt modelId="{F1AB578B-4A1B-4CFA-8B84-F55416E40ECE}" type="sibTrans" cxnId="{E92A8EF8-E027-4A96-9FB8-4DFF2CAF29DD}">
      <dgm:prSet/>
      <dgm:spPr/>
      <dgm:t>
        <a:bodyPr/>
        <a:lstStyle/>
        <a:p>
          <a:endParaRPr lang="ru-RU"/>
        </a:p>
      </dgm:t>
    </dgm:pt>
    <dgm:pt modelId="{6190E185-0887-4AC9-9103-5B93096FB24B}" type="pres">
      <dgm:prSet presAssocID="{B9EA0BFF-8D0A-47EF-B7E6-61FC419A5BC0}" presName="vert0" presStyleCnt="0">
        <dgm:presLayoutVars>
          <dgm:dir/>
          <dgm:animOne val="branch"/>
          <dgm:animLvl val="lvl"/>
        </dgm:presLayoutVars>
      </dgm:prSet>
      <dgm:spPr/>
      <dgm:t>
        <a:bodyPr/>
        <a:lstStyle/>
        <a:p>
          <a:endParaRPr lang="ru-RU"/>
        </a:p>
      </dgm:t>
    </dgm:pt>
    <dgm:pt modelId="{8F636B5F-2F83-4CBF-9CEA-FFB237566E7E}" type="pres">
      <dgm:prSet presAssocID="{3F5C6702-A0CB-442D-94B1-72D5487943A7}" presName="thickLine" presStyleLbl="alignNode1" presStyleIdx="0" presStyleCnt="2"/>
      <dgm:spPr>
        <a:xfrm>
          <a:off x="0" y="0"/>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0CF1841E-99BD-4FA5-B390-A0036D5C50A1}" type="pres">
      <dgm:prSet presAssocID="{3F5C6702-A0CB-442D-94B1-72D5487943A7}" presName="horz1" presStyleCnt="0"/>
      <dgm:spPr/>
    </dgm:pt>
    <dgm:pt modelId="{35982BAB-027B-45DE-B9CF-57A8D4BF882C}" type="pres">
      <dgm:prSet presAssocID="{3F5C6702-A0CB-442D-94B1-72D5487943A7}" presName="tx1" presStyleLbl="revTx" presStyleIdx="0" presStyleCnt="2"/>
      <dgm:spPr/>
      <dgm:t>
        <a:bodyPr/>
        <a:lstStyle/>
        <a:p>
          <a:endParaRPr lang="ru-RU"/>
        </a:p>
      </dgm:t>
    </dgm:pt>
    <dgm:pt modelId="{4EC3862A-92AB-4C59-87B2-7C471F2E2091}" type="pres">
      <dgm:prSet presAssocID="{3F5C6702-A0CB-442D-94B1-72D5487943A7}" presName="vert1" presStyleCnt="0"/>
      <dgm:spPr/>
    </dgm:pt>
    <dgm:pt modelId="{1B3697A9-A3F2-486A-9EEE-EFE3699FBE84}" type="pres">
      <dgm:prSet presAssocID="{F9C74DFB-1DCE-46B3-8250-B1FF358CE439}" presName="thickLine" presStyleLbl="alignNode1" presStyleIdx="1" presStyleCnt="2"/>
      <dgm:spPr>
        <a:xfrm>
          <a:off x="0" y="1584175"/>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1D7DB360-0240-4097-AEAC-D809CA39A038}" type="pres">
      <dgm:prSet presAssocID="{F9C74DFB-1DCE-46B3-8250-B1FF358CE439}" presName="horz1" presStyleCnt="0"/>
      <dgm:spPr/>
    </dgm:pt>
    <dgm:pt modelId="{57E722F8-0D2C-49A6-B5B2-E1DE9A621573}" type="pres">
      <dgm:prSet presAssocID="{F9C74DFB-1DCE-46B3-8250-B1FF358CE439}" presName="tx1" presStyleLbl="revTx" presStyleIdx="1" presStyleCnt="2"/>
      <dgm:spPr/>
      <dgm:t>
        <a:bodyPr/>
        <a:lstStyle/>
        <a:p>
          <a:endParaRPr lang="ru-RU"/>
        </a:p>
      </dgm:t>
    </dgm:pt>
    <dgm:pt modelId="{126235AF-5313-4E7F-BE7A-3F3B7FD06D4F}" type="pres">
      <dgm:prSet presAssocID="{F9C74DFB-1DCE-46B3-8250-B1FF358CE439}" presName="vert1" presStyleCnt="0"/>
      <dgm:spPr/>
    </dgm:pt>
  </dgm:ptLst>
  <dgm:cxnLst>
    <dgm:cxn modelId="{FD994E05-AD56-43D2-9989-98717CD82161}" type="presOf" srcId="{3F5C6702-A0CB-442D-94B1-72D5487943A7}" destId="{35982BAB-027B-45DE-B9CF-57A8D4BF882C}" srcOrd="0" destOrd="0" presId="urn:microsoft.com/office/officeart/2008/layout/LinedList"/>
    <dgm:cxn modelId="{58A41B90-BB12-4863-B643-6D095A136666}" type="presOf" srcId="{F9C74DFB-1DCE-46B3-8250-B1FF358CE439}" destId="{57E722F8-0D2C-49A6-B5B2-E1DE9A621573}" srcOrd="0" destOrd="0" presId="urn:microsoft.com/office/officeart/2008/layout/LinedList"/>
    <dgm:cxn modelId="{9073AF41-767C-4C03-9F29-3EC1A432FB0F}" type="presOf" srcId="{B9EA0BFF-8D0A-47EF-B7E6-61FC419A5BC0}" destId="{6190E185-0887-4AC9-9103-5B93096FB24B}" srcOrd="0" destOrd="0" presId="urn:microsoft.com/office/officeart/2008/layout/LinedList"/>
    <dgm:cxn modelId="{40E9A083-2620-410E-8221-EA90D94E4A82}" srcId="{B9EA0BFF-8D0A-47EF-B7E6-61FC419A5BC0}" destId="{3F5C6702-A0CB-442D-94B1-72D5487943A7}" srcOrd="0" destOrd="0" parTransId="{36113784-FA17-41BA-B039-95542E9F101D}" sibTransId="{0FCE4504-27B2-4045-B618-37DB6917B2CC}"/>
    <dgm:cxn modelId="{E92A8EF8-E027-4A96-9FB8-4DFF2CAF29DD}" srcId="{B9EA0BFF-8D0A-47EF-B7E6-61FC419A5BC0}" destId="{F9C74DFB-1DCE-46B3-8250-B1FF358CE439}" srcOrd="1" destOrd="0" parTransId="{B22BF1EC-BA6F-467F-844B-2B88E12EE61B}" sibTransId="{F1AB578B-4A1B-4CFA-8B84-F55416E40ECE}"/>
    <dgm:cxn modelId="{C6882A95-CB86-4800-AE53-06B7DBB0687E}" type="presParOf" srcId="{6190E185-0887-4AC9-9103-5B93096FB24B}" destId="{8F636B5F-2F83-4CBF-9CEA-FFB237566E7E}" srcOrd="0" destOrd="0" presId="urn:microsoft.com/office/officeart/2008/layout/LinedList"/>
    <dgm:cxn modelId="{0FCBF886-7B10-4D26-AABC-D12E587CB148}" type="presParOf" srcId="{6190E185-0887-4AC9-9103-5B93096FB24B}" destId="{0CF1841E-99BD-4FA5-B390-A0036D5C50A1}" srcOrd="1" destOrd="0" presId="urn:microsoft.com/office/officeart/2008/layout/LinedList"/>
    <dgm:cxn modelId="{65E25A33-D476-4CCD-A13B-202B3BD5813E}" type="presParOf" srcId="{0CF1841E-99BD-4FA5-B390-A0036D5C50A1}" destId="{35982BAB-027B-45DE-B9CF-57A8D4BF882C}" srcOrd="0" destOrd="0" presId="urn:microsoft.com/office/officeart/2008/layout/LinedList"/>
    <dgm:cxn modelId="{81024AE6-6568-4F18-B155-156C8640BF1D}" type="presParOf" srcId="{0CF1841E-99BD-4FA5-B390-A0036D5C50A1}" destId="{4EC3862A-92AB-4C59-87B2-7C471F2E2091}" srcOrd="1" destOrd="0" presId="urn:microsoft.com/office/officeart/2008/layout/LinedList"/>
    <dgm:cxn modelId="{01D4D8D3-76EA-46DB-BB6A-95F1815F021A}" type="presParOf" srcId="{6190E185-0887-4AC9-9103-5B93096FB24B}" destId="{1B3697A9-A3F2-486A-9EEE-EFE3699FBE84}" srcOrd="2" destOrd="0" presId="urn:microsoft.com/office/officeart/2008/layout/LinedList"/>
    <dgm:cxn modelId="{5BC40216-B8AC-4E91-BF39-218588BBDF93}" type="presParOf" srcId="{6190E185-0887-4AC9-9103-5B93096FB24B}" destId="{1D7DB360-0240-4097-AEAC-D809CA39A038}" srcOrd="3" destOrd="0" presId="urn:microsoft.com/office/officeart/2008/layout/LinedList"/>
    <dgm:cxn modelId="{C2D53EEB-611A-4CD2-A9CB-3709259BC2A2}" type="presParOf" srcId="{1D7DB360-0240-4097-AEAC-D809CA39A038}" destId="{57E722F8-0D2C-49A6-B5B2-E1DE9A621573}" srcOrd="0" destOrd="0" presId="urn:microsoft.com/office/officeart/2008/layout/LinedList"/>
    <dgm:cxn modelId="{0AF2BDED-116A-4D49-9911-F3B372834238}" type="presParOf" srcId="{1D7DB360-0240-4097-AEAC-D809CA39A038}" destId="{126235AF-5313-4E7F-BE7A-3F3B7FD06D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4FFC88-7BF7-43E8-BCD2-1A8987231D3E}" type="doc">
      <dgm:prSet loTypeId="urn:microsoft.com/office/officeart/2008/layout/PictureLineup" loCatId="picture" qsTypeId="urn:microsoft.com/office/officeart/2005/8/quickstyle/simple1" qsCatId="simple" csTypeId="urn:microsoft.com/office/officeart/2005/8/colors/colorful4" csCatId="colorful" phldr="1"/>
      <dgm:spPr/>
      <dgm:t>
        <a:bodyPr/>
        <a:lstStyle/>
        <a:p>
          <a:endParaRPr lang="ru-RU"/>
        </a:p>
      </dgm:t>
    </dgm:pt>
    <dgm:pt modelId="{D4AFB085-1B33-4D3B-8AA2-639DD7859BE6}">
      <dgm:prSet phldrT="[Текст]"/>
      <dgm:spPr>
        <a:xfrm>
          <a:off x="1539" y="2268252"/>
          <a:ext cx="2068893" cy="2068893"/>
        </a:xfrm>
        <a:prstGeom prst="rect">
          <a:avLst/>
        </a:prstGeom>
        <a:noFill/>
        <a:ln>
          <a:noFill/>
        </a:ln>
        <a:effectLst/>
      </dgm:spPr>
      <dgm:t>
        <a:bodyPr/>
        <a:lstStyle/>
        <a:p>
          <a:pPr>
            <a:buNone/>
          </a:pPr>
          <a:r>
            <a:rPr lang="ru-RU" dirty="0">
              <a:solidFill>
                <a:sysClr val="windowText" lastClr="000000">
                  <a:hueOff val="0"/>
                  <a:satOff val="0"/>
                  <a:lumOff val="0"/>
                  <a:alphaOff val="0"/>
                </a:sysClr>
              </a:solidFill>
              <a:latin typeface="Calibri"/>
              <a:ea typeface="+mn-ea"/>
              <a:cs typeface="+mn-cs"/>
            </a:rPr>
            <a:t>Непосредственно при посещении поликлиники</a:t>
          </a:r>
        </a:p>
      </dgm:t>
    </dgm:pt>
    <dgm:pt modelId="{2A91D001-45D1-411F-8EA8-2EA20B74914B}" type="parTrans" cxnId="{32A6E0D3-C943-4A9C-95AC-402BD2D0A60B}">
      <dgm:prSet/>
      <dgm:spPr/>
      <dgm:t>
        <a:bodyPr/>
        <a:lstStyle/>
        <a:p>
          <a:endParaRPr lang="ru-RU"/>
        </a:p>
      </dgm:t>
    </dgm:pt>
    <dgm:pt modelId="{D1557AE7-2B43-4F62-A7DB-48CE9A0B6960}" type="sibTrans" cxnId="{32A6E0D3-C943-4A9C-95AC-402BD2D0A60B}">
      <dgm:prSet/>
      <dgm:spPr/>
      <dgm:t>
        <a:bodyPr/>
        <a:lstStyle/>
        <a:p>
          <a:endParaRPr lang="ru-RU"/>
        </a:p>
      </dgm:t>
    </dgm:pt>
    <dgm:pt modelId="{2FD67BF0-389A-4B76-BFA6-F54D85740805}">
      <dgm:prSet phldrT="[Текст]"/>
      <dgm:spPr>
        <a:xfrm>
          <a:off x="2071188" y="2268252"/>
          <a:ext cx="2068893" cy="2068893"/>
        </a:xfrm>
        <a:prstGeom prst="rect">
          <a:avLst/>
        </a:prstGeom>
        <a:noFill/>
        <a:ln>
          <a:noFill/>
        </a:ln>
        <a:effectLst/>
      </dgm:spPr>
      <dgm:t>
        <a:bodyPr/>
        <a:lstStyle/>
        <a:p>
          <a:pPr>
            <a:buNone/>
          </a:pPr>
          <a:r>
            <a:rPr lang="ru-RU" dirty="0">
              <a:solidFill>
                <a:sysClr val="windowText" lastClr="000000">
                  <a:hueOff val="0"/>
                  <a:satOff val="0"/>
                  <a:lumOff val="0"/>
                  <a:alphaOff val="0"/>
                </a:sysClr>
              </a:solidFill>
              <a:latin typeface="Calibri"/>
              <a:ea typeface="+mn-ea"/>
              <a:cs typeface="+mn-cs"/>
            </a:rPr>
            <a:t>По телефону регистратуры поликлиники</a:t>
          </a:r>
        </a:p>
      </dgm:t>
    </dgm:pt>
    <dgm:pt modelId="{EF596F7C-EDAE-42A5-B67A-695DE5C01DCB}" type="parTrans" cxnId="{A461485F-77CA-4531-B649-3F676E7721E6}">
      <dgm:prSet/>
      <dgm:spPr/>
      <dgm:t>
        <a:bodyPr/>
        <a:lstStyle/>
        <a:p>
          <a:endParaRPr lang="ru-RU"/>
        </a:p>
      </dgm:t>
    </dgm:pt>
    <dgm:pt modelId="{6DE39D4C-7D3B-4E73-B1FD-889928E18C4B}" type="sibTrans" cxnId="{A461485F-77CA-4531-B649-3F676E7721E6}">
      <dgm:prSet/>
      <dgm:spPr/>
      <dgm:t>
        <a:bodyPr/>
        <a:lstStyle/>
        <a:p>
          <a:endParaRPr lang="ru-RU"/>
        </a:p>
      </dgm:t>
    </dgm:pt>
    <dgm:pt modelId="{5C96D019-16B9-4FFC-8BE5-B3CC3B43CE40}">
      <dgm:prSet phldrT="[Текст]"/>
      <dgm:spPr>
        <a:xfrm>
          <a:off x="4140837" y="2268252"/>
          <a:ext cx="2068893" cy="2068893"/>
        </a:xfrm>
        <a:prstGeom prst="rect">
          <a:avLst/>
        </a:prstGeom>
        <a:noFill/>
        <a:ln>
          <a:noFill/>
        </a:ln>
        <a:effectLst/>
      </dgm:spPr>
      <dgm:t>
        <a:bodyPr/>
        <a:lstStyle/>
        <a:p>
          <a:pPr>
            <a:buNone/>
          </a:pPr>
          <a:r>
            <a:rPr lang="ru-RU" dirty="0">
              <a:solidFill>
                <a:sysClr val="windowText" lastClr="000000">
                  <a:hueOff val="0"/>
                  <a:satOff val="0"/>
                  <a:lumOff val="0"/>
                  <a:alphaOff val="0"/>
                </a:sysClr>
              </a:solidFill>
              <a:latin typeface="Calibri"/>
              <a:ea typeface="+mn-ea"/>
              <a:cs typeface="+mn-cs"/>
            </a:rPr>
            <a:t>Через единый диспетчерский центр </a:t>
          </a:r>
        </a:p>
        <a:p>
          <a:pPr>
            <a:buNone/>
          </a:pPr>
          <a:r>
            <a:rPr lang="ru-RU" b="1" dirty="0">
              <a:solidFill>
                <a:srgbClr val="4F81BD">
                  <a:lumMod val="75000"/>
                </a:srgbClr>
              </a:solidFill>
              <a:latin typeface="Calibri"/>
              <a:ea typeface="+mn-ea"/>
              <a:cs typeface="+mn-cs"/>
            </a:rPr>
            <a:t>263-11-36</a:t>
          </a:r>
          <a:r>
            <a:rPr lang="ru-RU" dirty="0">
              <a:solidFill>
                <a:sysClr val="windowText" lastClr="000000">
                  <a:hueOff val="0"/>
                  <a:satOff val="0"/>
                  <a:lumOff val="0"/>
                  <a:alphaOff val="0"/>
                </a:sysClr>
              </a:solidFill>
              <a:latin typeface="Calibri"/>
              <a:ea typeface="+mn-ea"/>
              <a:cs typeface="+mn-cs"/>
            </a:rPr>
            <a:t> или </a:t>
          </a:r>
          <a:br>
            <a:rPr lang="ru-RU" dirty="0">
              <a:solidFill>
                <a:sysClr val="windowText" lastClr="000000">
                  <a:hueOff val="0"/>
                  <a:satOff val="0"/>
                  <a:lumOff val="0"/>
                  <a:alphaOff val="0"/>
                </a:sysClr>
              </a:solidFill>
              <a:latin typeface="Calibri"/>
              <a:ea typeface="+mn-ea"/>
              <a:cs typeface="+mn-cs"/>
            </a:rPr>
          </a:br>
          <a:r>
            <a:rPr lang="ru-RU" b="1" dirty="0">
              <a:solidFill>
                <a:srgbClr val="4F81BD">
                  <a:lumMod val="75000"/>
                </a:srgbClr>
              </a:solidFill>
              <a:latin typeface="Calibri"/>
              <a:ea typeface="+mn-ea"/>
              <a:cs typeface="+mn-cs"/>
            </a:rPr>
            <a:t>8-800-300-0-300</a:t>
          </a:r>
        </a:p>
      </dgm:t>
    </dgm:pt>
    <dgm:pt modelId="{C6B31694-B0CA-4ECB-B77A-06C83AADC29A}" type="parTrans" cxnId="{6D1000ED-BAC8-4AD2-8DCD-22B3D8902134}">
      <dgm:prSet/>
      <dgm:spPr/>
      <dgm:t>
        <a:bodyPr/>
        <a:lstStyle/>
        <a:p>
          <a:endParaRPr lang="ru-RU"/>
        </a:p>
      </dgm:t>
    </dgm:pt>
    <dgm:pt modelId="{8711EC62-5A2B-4109-B7D3-795BCCF1CB68}" type="sibTrans" cxnId="{6D1000ED-BAC8-4AD2-8DCD-22B3D8902134}">
      <dgm:prSet/>
      <dgm:spPr/>
      <dgm:t>
        <a:bodyPr/>
        <a:lstStyle/>
        <a:p>
          <a:endParaRPr lang="ru-RU"/>
        </a:p>
      </dgm:t>
    </dgm:pt>
    <dgm:pt modelId="{60B51B0E-AC91-46F2-BCD0-18F074539BE7}">
      <dgm:prSet phldrT="[Текст]"/>
      <dgm:spPr>
        <a:xfrm>
          <a:off x="6210486" y="2268252"/>
          <a:ext cx="2068893" cy="2068893"/>
        </a:xfrm>
        <a:prstGeom prst="rect">
          <a:avLst/>
        </a:prstGeom>
        <a:noFill/>
        <a:ln>
          <a:noFill/>
        </a:ln>
        <a:effectLst/>
      </dgm:spPr>
      <dgm:t>
        <a:bodyPr/>
        <a:lstStyle/>
        <a:p>
          <a:pPr>
            <a:buNone/>
          </a:pPr>
          <a:r>
            <a:rPr lang="ru-RU" dirty="0">
              <a:solidFill>
                <a:sysClr val="windowText" lastClr="000000">
                  <a:hueOff val="0"/>
                  <a:satOff val="0"/>
                  <a:lumOff val="0"/>
                  <a:alphaOff val="0"/>
                </a:sysClr>
              </a:solidFill>
              <a:latin typeface="Calibri"/>
              <a:ea typeface="+mn-ea"/>
              <a:cs typeface="+mn-cs"/>
            </a:rPr>
            <a:t>Через портал </a:t>
          </a:r>
          <a:r>
            <a:rPr lang="ru-RU" dirty="0" err="1">
              <a:solidFill>
                <a:sysClr val="windowText" lastClr="000000">
                  <a:hueOff val="0"/>
                  <a:satOff val="0"/>
                  <a:lumOff val="0"/>
                  <a:alphaOff val="0"/>
                </a:sysClr>
              </a:solidFill>
              <a:latin typeface="Calibri"/>
              <a:ea typeface="+mn-ea"/>
              <a:cs typeface="+mn-cs"/>
            </a:rPr>
            <a:t>Госуслуги</a:t>
          </a:r>
          <a:endParaRPr lang="ru-RU" dirty="0">
            <a:solidFill>
              <a:sysClr val="windowText" lastClr="000000">
                <a:hueOff val="0"/>
                <a:satOff val="0"/>
                <a:lumOff val="0"/>
                <a:alphaOff val="0"/>
              </a:sysClr>
            </a:solidFill>
            <a:latin typeface="Calibri"/>
            <a:ea typeface="+mn-ea"/>
            <a:cs typeface="+mn-cs"/>
          </a:endParaRPr>
        </a:p>
      </dgm:t>
    </dgm:pt>
    <dgm:pt modelId="{2656BEEF-7CE3-41C4-ACD6-9DD48D8CC911}" type="parTrans" cxnId="{7C1BB779-6A33-4AAD-830E-D2D7894EC4F8}">
      <dgm:prSet/>
      <dgm:spPr/>
      <dgm:t>
        <a:bodyPr/>
        <a:lstStyle/>
        <a:p>
          <a:endParaRPr lang="ru-RU"/>
        </a:p>
      </dgm:t>
    </dgm:pt>
    <dgm:pt modelId="{0B8BA84F-F974-4373-B8F9-12ADC2BDF534}" type="sibTrans" cxnId="{7C1BB779-6A33-4AAD-830E-D2D7894EC4F8}">
      <dgm:prSet/>
      <dgm:spPr/>
      <dgm:t>
        <a:bodyPr/>
        <a:lstStyle/>
        <a:p>
          <a:endParaRPr lang="ru-RU"/>
        </a:p>
      </dgm:t>
    </dgm:pt>
    <dgm:pt modelId="{D744ABDF-D39A-4D62-98C0-67E9D7DAADF9}" type="pres">
      <dgm:prSet presAssocID="{FA4FFC88-7BF7-43E8-BCD2-1A8987231D3E}" presName="Name0" presStyleCnt="0">
        <dgm:presLayoutVars>
          <dgm:chMax/>
          <dgm:chPref/>
          <dgm:dir/>
          <dgm:animLvl val="lvl"/>
          <dgm:resizeHandles val="exact"/>
        </dgm:presLayoutVars>
      </dgm:prSet>
      <dgm:spPr/>
      <dgm:t>
        <a:bodyPr/>
        <a:lstStyle/>
        <a:p>
          <a:endParaRPr lang="ru-RU"/>
        </a:p>
      </dgm:t>
    </dgm:pt>
    <dgm:pt modelId="{BA5F7919-89DA-4B50-B547-E2CF19A722D3}" type="pres">
      <dgm:prSet presAssocID="{D4AFB085-1B33-4D3B-8AA2-639DD7859BE6}" presName="composite" presStyleCnt="0"/>
      <dgm:spPr/>
    </dgm:pt>
    <dgm:pt modelId="{D65097C6-F3F8-4575-A608-DBDE536D029E}" type="pres">
      <dgm:prSet presAssocID="{D4AFB085-1B33-4D3B-8AA2-639DD7859BE6}" presName="Image" presStyleLbl="alignNode1" presStyleIdx="0" presStyleCnt="4"/>
      <dgm:spPr>
        <a:xfrm>
          <a:off x="1539" y="199358"/>
          <a:ext cx="2068893" cy="2068893"/>
        </a:xfrm>
        <a:prstGeom prst="rect">
          <a:avLst/>
        </a:prstGeom>
        <a:blipFill rotWithShape="1">
          <a:blip xmlns:r="http://schemas.openxmlformats.org/officeDocument/2006/relationships" r:embed="rId1"/>
          <a:srcRect/>
          <a:stretch>
            <a:fillRect l="-22000" r="-22000"/>
          </a:stretch>
        </a:blipFill>
        <a:ln w="25400" cap="flat" cmpd="sng" algn="ctr">
          <a:solidFill>
            <a:srgbClr val="8064A2">
              <a:hueOff val="0"/>
              <a:satOff val="0"/>
              <a:lumOff val="0"/>
              <a:alphaOff val="0"/>
            </a:srgbClr>
          </a:solidFill>
          <a:prstDash val="solid"/>
        </a:ln>
        <a:effectLst/>
      </dgm:spPr>
    </dgm:pt>
    <dgm:pt modelId="{9D668782-9FA6-42E3-B7F9-43FA8B931358}" type="pres">
      <dgm:prSet presAssocID="{D4AFB085-1B33-4D3B-8AA2-639DD7859BE6}" presName="Accent" presStyleLbl="parChTrans1D1" presStyleIdx="0" presStyleCnt="4"/>
      <dgm:spPr>
        <a:xfrm>
          <a:off x="1539" y="199358"/>
          <a:ext cx="206" cy="4137787"/>
        </a:xfrm>
        <a:prstGeom prst="line">
          <a:avLst/>
        </a:prstGeom>
        <a:noFill/>
        <a:ln w="25400" cap="flat" cmpd="sng" algn="ctr">
          <a:solidFill>
            <a:srgbClr val="8064A2">
              <a:hueOff val="0"/>
              <a:satOff val="0"/>
              <a:lumOff val="0"/>
              <a:alphaOff val="0"/>
            </a:srgbClr>
          </a:solidFill>
          <a:prstDash val="solid"/>
        </a:ln>
        <a:effectLst/>
      </dgm:spPr>
    </dgm:pt>
    <dgm:pt modelId="{93790FD7-2CD6-4DB7-9ADA-D47B9BE40C6B}" type="pres">
      <dgm:prSet presAssocID="{D4AFB085-1B33-4D3B-8AA2-639DD7859BE6}" presName="Parent" presStyleLbl="revTx" presStyleIdx="0" presStyleCnt="4">
        <dgm:presLayoutVars>
          <dgm:chMax val="0"/>
          <dgm:chPref val="0"/>
          <dgm:bulletEnabled val="1"/>
        </dgm:presLayoutVars>
      </dgm:prSet>
      <dgm:spPr/>
      <dgm:t>
        <a:bodyPr/>
        <a:lstStyle/>
        <a:p>
          <a:endParaRPr lang="ru-RU"/>
        </a:p>
      </dgm:t>
    </dgm:pt>
    <dgm:pt modelId="{6A2CF787-B5CA-41AF-B6A9-BC1D74DAFDA6}" type="pres">
      <dgm:prSet presAssocID="{D1557AE7-2B43-4F62-A7DB-48CE9A0B6960}" presName="sibTrans" presStyleCnt="0"/>
      <dgm:spPr/>
    </dgm:pt>
    <dgm:pt modelId="{C0878830-8F2F-419C-8692-C8AF10AC30F8}" type="pres">
      <dgm:prSet presAssocID="{2FD67BF0-389A-4B76-BFA6-F54D85740805}" presName="composite" presStyleCnt="0"/>
      <dgm:spPr/>
    </dgm:pt>
    <dgm:pt modelId="{95E0111F-D689-4EC7-BAC7-73D28D86A62B}" type="pres">
      <dgm:prSet presAssocID="{2FD67BF0-389A-4B76-BFA6-F54D85740805}" presName="Image" presStyleLbl="alignNode1" presStyleIdx="1" presStyleCnt="4"/>
      <dgm:spPr>
        <a:xfrm>
          <a:off x="2071188" y="199358"/>
          <a:ext cx="2068893" cy="2068893"/>
        </a:xfrm>
        <a:prstGeom prst="rect">
          <a:avLst/>
        </a:prstGeom>
        <a:blipFill rotWithShape="1">
          <a:blip xmlns:r="http://schemas.openxmlformats.org/officeDocument/2006/relationships" r:embed="rId2"/>
          <a:srcRect/>
          <a:stretch>
            <a:fillRect l="-10000" r="-10000"/>
          </a:stretch>
        </a:blipFill>
        <a:ln w="25400" cap="flat" cmpd="sng" algn="ctr">
          <a:solidFill>
            <a:srgbClr val="8064A2">
              <a:hueOff val="-1488257"/>
              <a:satOff val="8966"/>
              <a:lumOff val="719"/>
              <a:alphaOff val="0"/>
            </a:srgbClr>
          </a:solidFill>
          <a:prstDash val="solid"/>
        </a:ln>
        <a:effectLst/>
      </dgm:spPr>
    </dgm:pt>
    <dgm:pt modelId="{AF6C4EAE-2519-470F-94EE-4DC61B059B68}" type="pres">
      <dgm:prSet presAssocID="{2FD67BF0-389A-4B76-BFA6-F54D85740805}" presName="Accent" presStyleLbl="parChTrans1D1" presStyleIdx="1" presStyleCnt="4"/>
      <dgm:spPr>
        <a:xfrm>
          <a:off x="2071188" y="199358"/>
          <a:ext cx="206" cy="4137787"/>
        </a:xfrm>
        <a:prstGeom prst="line">
          <a:avLst/>
        </a:prstGeom>
        <a:noFill/>
        <a:ln w="25400" cap="flat" cmpd="sng" algn="ctr">
          <a:solidFill>
            <a:srgbClr val="8064A2">
              <a:hueOff val="0"/>
              <a:satOff val="0"/>
              <a:lumOff val="0"/>
              <a:alphaOff val="0"/>
            </a:srgbClr>
          </a:solidFill>
          <a:prstDash val="solid"/>
        </a:ln>
        <a:effectLst/>
      </dgm:spPr>
    </dgm:pt>
    <dgm:pt modelId="{303AF8B5-C31B-4D01-800A-D97C881F13B2}" type="pres">
      <dgm:prSet presAssocID="{2FD67BF0-389A-4B76-BFA6-F54D85740805}" presName="Parent" presStyleLbl="revTx" presStyleIdx="1" presStyleCnt="4">
        <dgm:presLayoutVars>
          <dgm:chMax val="0"/>
          <dgm:chPref val="0"/>
          <dgm:bulletEnabled val="1"/>
        </dgm:presLayoutVars>
      </dgm:prSet>
      <dgm:spPr/>
      <dgm:t>
        <a:bodyPr/>
        <a:lstStyle/>
        <a:p>
          <a:endParaRPr lang="ru-RU"/>
        </a:p>
      </dgm:t>
    </dgm:pt>
    <dgm:pt modelId="{26203A30-7BED-4950-A216-E2118D915252}" type="pres">
      <dgm:prSet presAssocID="{6DE39D4C-7D3B-4E73-B1FD-889928E18C4B}" presName="sibTrans" presStyleCnt="0"/>
      <dgm:spPr/>
    </dgm:pt>
    <dgm:pt modelId="{6AA736FA-B029-45F9-8F94-0C1A4503CC0E}" type="pres">
      <dgm:prSet presAssocID="{5C96D019-16B9-4FFC-8BE5-B3CC3B43CE40}" presName="composite" presStyleCnt="0"/>
      <dgm:spPr/>
    </dgm:pt>
    <dgm:pt modelId="{5FBB4755-2C82-4DCB-9AB8-23EEA005236B}" type="pres">
      <dgm:prSet presAssocID="{5C96D019-16B9-4FFC-8BE5-B3CC3B43CE40}" presName="Image" presStyleLbl="alignNode1" presStyleIdx="2" presStyleCnt="4"/>
      <dgm:spPr>
        <a:xfrm>
          <a:off x="4140837" y="199358"/>
          <a:ext cx="2068893" cy="2068893"/>
        </a:xfrm>
        <a:prstGeom prst="rect">
          <a:avLst/>
        </a:prstGeom>
        <a:blipFill dpi="0" rotWithShape="1">
          <a:blip xmlns:r="http://schemas.openxmlformats.org/officeDocument/2006/relationships" r:embed="rId3"/>
          <a:srcRect/>
          <a:stretch>
            <a:fillRect l="-4000" r="-40000"/>
          </a:stretch>
        </a:blipFill>
        <a:ln w="25400" cap="flat" cmpd="sng" algn="ctr">
          <a:solidFill>
            <a:srgbClr val="8064A2">
              <a:hueOff val="-2976513"/>
              <a:satOff val="17933"/>
              <a:lumOff val="1437"/>
              <a:alphaOff val="0"/>
            </a:srgbClr>
          </a:solidFill>
          <a:prstDash val="solid"/>
        </a:ln>
        <a:effectLst/>
      </dgm:spPr>
    </dgm:pt>
    <dgm:pt modelId="{B9E993A5-2502-4354-A9D2-13A408B0F442}" type="pres">
      <dgm:prSet presAssocID="{5C96D019-16B9-4FFC-8BE5-B3CC3B43CE40}" presName="Accent" presStyleLbl="parChTrans1D1" presStyleIdx="2" presStyleCnt="4"/>
      <dgm:spPr>
        <a:xfrm>
          <a:off x="4140837" y="199358"/>
          <a:ext cx="206" cy="4137787"/>
        </a:xfrm>
        <a:prstGeom prst="line">
          <a:avLst/>
        </a:prstGeom>
        <a:noFill/>
        <a:ln w="25400" cap="flat" cmpd="sng" algn="ctr">
          <a:solidFill>
            <a:srgbClr val="8064A2">
              <a:hueOff val="0"/>
              <a:satOff val="0"/>
              <a:lumOff val="0"/>
              <a:alphaOff val="0"/>
            </a:srgbClr>
          </a:solidFill>
          <a:prstDash val="solid"/>
        </a:ln>
        <a:effectLst/>
      </dgm:spPr>
    </dgm:pt>
    <dgm:pt modelId="{8D3A0BDB-2D92-445E-AC57-45D3B77E61F4}" type="pres">
      <dgm:prSet presAssocID="{5C96D019-16B9-4FFC-8BE5-B3CC3B43CE40}" presName="Parent" presStyleLbl="revTx" presStyleIdx="2" presStyleCnt="4">
        <dgm:presLayoutVars>
          <dgm:chMax val="0"/>
          <dgm:chPref val="0"/>
          <dgm:bulletEnabled val="1"/>
        </dgm:presLayoutVars>
      </dgm:prSet>
      <dgm:spPr/>
      <dgm:t>
        <a:bodyPr/>
        <a:lstStyle/>
        <a:p>
          <a:endParaRPr lang="ru-RU"/>
        </a:p>
      </dgm:t>
    </dgm:pt>
    <dgm:pt modelId="{5F8F126B-6787-46C6-9563-0A7EBD6BF641}" type="pres">
      <dgm:prSet presAssocID="{8711EC62-5A2B-4109-B7D3-795BCCF1CB68}" presName="sibTrans" presStyleCnt="0"/>
      <dgm:spPr/>
    </dgm:pt>
    <dgm:pt modelId="{74899DF3-F54C-4ED6-BB2F-7E9B26749B84}" type="pres">
      <dgm:prSet presAssocID="{60B51B0E-AC91-46F2-BCD0-18F074539BE7}" presName="composite" presStyleCnt="0"/>
      <dgm:spPr/>
    </dgm:pt>
    <dgm:pt modelId="{B5B27CD3-B055-4860-B587-9328DE23ED1F}" type="pres">
      <dgm:prSet presAssocID="{60B51B0E-AC91-46F2-BCD0-18F074539BE7}" presName="Image" presStyleLbl="alignNode1" presStyleIdx="3" presStyleCnt="4"/>
      <dgm:spPr>
        <a:xfrm>
          <a:off x="6210486" y="199358"/>
          <a:ext cx="2068893" cy="2068893"/>
        </a:xfrm>
        <a:prstGeom prst="rect">
          <a:avLst/>
        </a:prstGeom>
        <a:blipFill rotWithShape="1">
          <a:blip xmlns:r="http://schemas.openxmlformats.org/officeDocument/2006/relationships" r:embed="rId4"/>
          <a:srcRect/>
          <a:stretch>
            <a:fillRect t="-6000" b="-6000"/>
          </a:stretch>
        </a:blipFill>
        <a:ln w="25400" cap="flat" cmpd="sng" algn="ctr">
          <a:solidFill>
            <a:srgbClr val="8064A2">
              <a:hueOff val="-4464770"/>
              <a:satOff val="26899"/>
              <a:lumOff val="2156"/>
              <a:alphaOff val="0"/>
            </a:srgbClr>
          </a:solidFill>
          <a:prstDash val="solid"/>
        </a:ln>
        <a:effectLst/>
      </dgm:spPr>
    </dgm:pt>
    <dgm:pt modelId="{EC7406CC-59F8-45B1-9FC1-5279458BEAA9}" type="pres">
      <dgm:prSet presAssocID="{60B51B0E-AC91-46F2-BCD0-18F074539BE7}" presName="Accent" presStyleLbl="parChTrans1D1" presStyleIdx="3" presStyleCnt="4"/>
      <dgm:spPr>
        <a:xfrm>
          <a:off x="6210486" y="199358"/>
          <a:ext cx="206" cy="4137787"/>
        </a:xfrm>
        <a:prstGeom prst="line">
          <a:avLst/>
        </a:prstGeom>
        <a:noFill/>
        <a:ln w="25400" cap="flat" cmpd="sng" algn="ctr">
          <a:solidFill>
            <a:srgbClr val="8064A2">
              <a:hueOff val="0"/>
              <a:satOff val="0"/>
              <a:lumOff val="0"/>
              <a:alphaOff val="0"/>
            </a:srgbClr>
          </a:solidFill>
          <a:prstDash val="solid"/>
        </a:ln>
        <a:effectLst/>
      </dgm:spPr>
    </dgm:pt>
    <dgm:pt modelId="{9B877C17-05FF-43B9-9344-DB09D6DEDF10}" type="pres">
      <dgm:prSet presAssocID="{60B51B0E-AC91-46F2-BCD0-18F074539BE7}" presName="Parent" presStyleLbl="revTx" presStyleIdx="3" presStyleCnt="4">
        <dgm:presLayoutVars>
          <dgm:chMax val="0"/>
          <dgm:chPref val="0"/>
          <dgm:bulletEnabled val="1"/>
        </dgm:presLayoutVars>
      </dgm:prSet>
      <dgm:spPr/>
      <dgm:t>
        <a:bodyPr/>
        <a:lstStyle/>
        <a:p>
          <a:endParaRPr lang="ru-RU"/>
        </a:p>
      </dgm:t>
    </dgm:pt>
  </dgm:ptLst>
  <dgm:cxnLst>
    <dgm:cxn modelId="{6C080BD1-D4E4-4896-BAEA-21382C356BCC}" type="presOf" srcId="{60B51B0E-AC91-46F2-BCD0-18F074539BE7}" destId="{9B877C17-05FF-43B9-9344-DB09D6DEDF10}" srcOrd="0" destOrd="0" presId="urn:microsoft.com/office/officeart/2008/layout/PictureLineup"/>
    <dgm:cxn modelId="{36B2F09E-3F0C-4F3B-9618-C6C443977666}" type="presOf" srcId="{5C96D019-16B9-4FFC-8BE5-B3CC3B43CE40}" destId="{8D3A0BDB-2D92-445E-AC57-45D3B77E61F4}" srcOrd="0" destOrd="0" presId="urn:microsoft.com/office/officeart/2008/layout/PictureLineup"/>
    <dgm:cxn modelId="{83E1CD01-47EB-498C-9F8F-802AEBA0FC13}" type="presOf" srcId="{D4AFB085-1B33-4D3B-8AA2-639DD7859BE6}" destId="{93790FD7-2CD6-4DB7-9ADA-D47B9BE40C6B}" srcOrd="0" destOrd="0" presId="urn:microsoft.com/office/officeart/2008/layout/PictureLineup"/>
    <dgm:cxn modelId="{A461485F-77CA-4531-B649-3F676E7721E6}" srcId="{FA4FFC88-7BF7-43E8-BCD2-1A8987231D3E}" destId="{2FD67BF0-389A-4B76-BFA6-F54D85740805}" srcOrd="1" destOrd="0" parTransId="{EF596F7C-EDAE-42A5-B67A-695DE5C01DCB}" sibTransId="{6DE39D4C-7D3B-4E73-B1FD-889928E18C4B}"/>
    <dgm:cxn modelId="{32A6E0D3-C943-4A9C-95AC-402BD2D0A60B}" srcId="{FA4FFC88-7BF7-43E8-BCD2-1A8987231D3E}" destId="{D4AFB085-1B33-4D3B-8AA2-639DD7859BE6}" srcOrd="0" destOrd="0" parTransId="{2A91D001-45D1-411F-8EA8-2EA20B74914B}" sibTransId="{D1557AE7-2B43-4F62-A7DB-48CE9A0B6960}"/>
    <dgm:cxn modelId="{264AF811-1897-438F-B2F6-AF641E5EE181}" type="presOf" srcId="{2FD67BF0-389A-4B76-BFA6-F54D85740805}" destId="{303AF8B5-C31B-4D01-800A-D97C881F13B2}" srcOrd="0" destOrd="0" presId="urn:microsoft.com/office/officeart/2008/layout/PictureLineup"/>
    <dgm:cxn modelId="{6D1000ED-BAC8-4AD2-8DCD-22B3D8902134}" srcId="{FA4FFC88-7BF7-43E8-BCD2-1A8987231D3E}" destId="{5C96D019-16B9-4FFC-8BE5-B3CC3B43CE40}" srcOrd="2" destOrd="0" parTransId="{C6B31694-B0CA-4ECB-B77A-06C83AADC29A}" sibTransId="{8711EC62-5A2B-4109-B7D3-795BCCF1CB68}"/>
    <dgm:cxn modelId="{7C1BB779-6A33-4AAD-830E-D2D7894EC4F8}" srcId="{FA4FFC88-7BF7-43E8-BCD2-1A8987231D3E}" destId="{60B51B0E-AC91-46F2-BCD0-18F074539BE7}" srcOrd="3" destOrd="0" parTransId="{2656BEEF-7CE3-41C4-ACD6-9DD48D8CC911}" sibTransId="{0B8BA84F-F974-4373-B8F9-12ADC2BDF534}"/>
    <dgm:cxn modelId="{B12D9546-CFDA-49DA-8CE9-E562C6C21C4D}" type="presOf" srcId="{FA4FFC88-7BF7-43E8-BCD2-1A8987231D3E}" destId="{D744ABDF-D39A-4D62-98C0-67E9D7DAADF9}" srcOrd="0" destOrd="0" presId="urn:microsoft.com/office/officeart/2008/layout/PictureLineup"/>
    <dgm:cxn modelId="{839023F1-67C1-4016-B112-1738204EB3F5}" type="presParOf" srcId="{D744ABDF-D39A-4D62-98C0-67E9D7DAADF9}" destId="{BA5F7919-89DA-4B50-B547-E2CF19A722D3}" srcOrd="0" destOrd="0" presId="urn:microsoft.com/office/officeart/2008/layout/PictureLineup"/>
    <dgm:cxn modelId="{83335D3A-A0B5-4028-AB86-157D3E45BD50}" type="presParOf" srcId="{BA5F7919-89DA-4B50-B547-E2CF19A722D3}" destId="{D65097C6-F3F8-4575-A608-DBDE536D029E}" srcOrd="0" destOrd="0" presId="urn:microsoft.com/office/officeart/2008/layout/PictureLineup"/>
    <dgm:cxn modelId="{EA972B31-1A07-41D7-BC8E-97F8FC87219D}" type="presParOf" srcId="{BA5F7919-89DA-4B50-B547-E2CF19A722D3}" destId="{9D668782-9FA6-42E3-B7F9-43FA8B931358}" srcOrd="1" destOrd="0" presId="urn:microsoft.com/office/officeart/2008/layout/PictureLineup"/>
    <dgm:cxn modelId="{3F5B3374-97F2-4C15-BE12-656CB6E0D175}" type="presParOf" srcId="{BA5F7919-89DA-4B50-B547-E2CF19A722D3}" destId="{93790FD7-2CD6-4DB7-9ADA-D47B9BE40C6B}" srcOrd="2" destOrd="0" presId="urn:microsoft.com/office/officeart/2008/layout/PictureLineup"/>
    <dgm:cxn modelId="{34D07151-4E5A-4927-9D53-F10C986AFFB2}" type="presParOf" srcId="{D744ABDF-D39A-4D62-98C0-67E9D7DAADF9}" destId="{6A2CF787-B5CA-41AF-B6A9-BC1D74DAFDA6}" srcOrd="1" destOrd="0" presId="urn:microsoft.com/office/officeart/2008/layout/PictureLineup"/>
    <dgm:cxn modelId="{9FAACE49-D646-4A22-9A28-432F6DE8F4E6}" type="presParOf" srcId="{D744ABDF-D39A-4D62-98C0-67E9D7DAADF9}" destId="{C0878830-8F2F-419C-8692-C8AF10AC30F8}" srcOrd="2" destOrd="0" presId="urn:microsoft.com/office/officeart/2008/layout/PictureLineup"/>
    <dgm:cxn modelId="{90D4F9E0-D8CD-4D32-8939-989F138318C2}" type="presParOf" srcId="{C0878830-8F2F-419C-8692-C8AF10AC30F8}" destId="{95E0111F-D689-4EC7-BAC7-73D28D86A62B}" srcOrd="0" destOrd="0" presId="urn:microsoft.com/office/officeart/2008/layout/PictureLineup"/>
    <dgm:cxn modelId="{C6FAE1E7-6F46-4B18-A493-86D3111BABDF}" type="presParOf" srcId="{C0878830-8F2F-419C-8692-C8AF10AC30F8}" destId="{AF6C4EAE-2519-470F-94EE-4DC61B059B68}" srcOrd="1" destOrd="0" presId="urn:microsoft.com/office/officeart/2008/layout/PictureLineup"/>
    <dgm:cxn modelId="{C79AAC0B-0E76-45CA-B827-7E33E97BF0DE}" type="presParOf" srcId="{C0878830-8F2F-419C-8692-C8AF10AC30F8}" destId="{303AF8B5-C31B-4D01-800A-D97C881F13B2}" srcOrd="2" destOrd="0" presId="urn:microsoft.com/office/officeart/2008/layout/PictureLineup"/>
    <dgm:cxn modelId="{0798A856-3442-428B-9600-C89AB7784333}" type="presParOf" srcId="{D744ABDF-D39A-4D62-98C0-67E9D7DAADF9}" destId="{26203A30-7BED-4950-A216-E2118D915252}" srcOrd="3" destOrd="0" presId="urn:microsoft.com/office/officeart/2008/layout/PictureLineup"/>
    <dgm:cxn modelId="{1A5C7738-154C-4FBA-8C40-DDAFA2D2F203}" type="presParOf" srcId="{D744ABDF-D39A-4D62-98C0-67E9D7DAADF9}" destId="{6AA736FA-B029-45F9-8F94-0C1A4503CC0E}" srcOrd="4" destOrd="0" presId="urn:microsoft.com/office/officeart/2008/layout/PictureLineup"/>
    <dgm:cxn modelId="{90ECC1E1-82B1-440A-B207-4F39525A1392}" type="presParOf" srcId="{6AA736FA-B029-45F9-8F94-0C1A4503CC0E}" destId="{5FBB4755-2C82-4DCB-9AB8-23EEA005236B}" srcOrd="0" destOrd="0" presId="urn:microsoft.com/office/officeart/2008/layout/PictureLineup"/>
    <dgm:cxn modelId="{F6F3858C-290C-43EB-A6CA-58316F946A7D}" type="presParOf" srcId="{6AA736FA-B029-45F9-8F94-0C1A4503CC0E}" destId="{B9E993A5-2502-4354-A9D2-13A408B0F442}" srcOrd="1" destOrd="0" presId="urn:microsoft.com/office/officeart/2008/layout/PictureLineup"/>
    <dgm:cxn modelId="{CCA380A5-7191-47C3-8241-2D229740F46F}" type="presParOf" srcId="{6AA736FA-B029-45F9-8F94-0C1A4503CC0E}" destId="{8D3A0BDB-2D92-445E-AC57-45D3B77E61F4}" srcOrd="2" destOrd="0" presId="urn:microsoft.com/office/officeart/2008/layout/PictureLineup"/>
    <dgm:cxn modelId="{73380E30-CAA9-453D-95DF-C2AB9FF791CB}" type="presParOf" srcId="{D744ABDF-D39A-4D62-98C0-67E9D7DAADF9}" destId="{5F8F126B-6787-46C6-9563-0A7EBD6BF641}" srcOrd="5" destOrd="0" presId="urn:microsoft.com/office/officeart/2008/layout/PictureLineup"/>
    <dgm:cxn modelId="{B5D1F0BE-A341-48CD-AB94-DBFC866D934B}" type="presParOf" srcId="{D744ABDF-D39A-4D62-98C0-67E9D7DAADF9}" destId="{74899DF3-F54C-4ED6-BB2F-7E9B26749B84}" srcOrd="6" destOrd="0" presId="urn:microsoft.com/office/officeart/2008/layout/PictureLineup"/>
    <dgm:cxn modelId="{C03C7F5F-D022-48D3-9821-9BCA8A2BEED0}" type="presParOf" srcId="{74899DF3-F54C-4ED6-BB2F-7E9B26749B84}" destId="{B5B27CD3-B055-4860-B587-9328DE23ED1F}" srcOrd="0" destOrd="0" presId="urn:microsoft.com/office/officeart/2008/layout/PictureLineup"/>
    <dgm:cxn modelId="{F6E6EC61-34C3-4D7C-91FB-E0DA2EE20F68}" type="presParOf" srcId="{74899DF3-F54C-4ED6-BB2F-7E9B26749B84}" destId="{EC7406CC-59F8-45B1-9FC1-5279458BEAA9}" srcOrd="1" destOrd="0" presId="urn:microsoft.com/office/officeart/2008/layout/PictureLineup"/>
    <dgm:cxn modelId="{BCFB1D64-A7AA-4746-84FA-19D3F9D4D919}" type="presParOf" srcId="{74899DF3-F54C-4ED6-BB2F-7E9B26749B84}" destId="{9B877C17-05FF-43B9-9344-DB09D6DEDF10}"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3CC327-4CF1-4FE7-AC0A-1AFB519B5D22}"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ru-RU"/>
        </a:p>
      </dgm:t>
    </dgm:pt>
    <dgm:pt modelId="{A752773C-90D3-4FDE-ACA5-D3699CA74879}">
      <dgm:prSet/>
      <dgm:spPr>
        <a:xfrm>
          <a:off x="0" y="0"/>
          <a:ext cx="5328591" cy="1260139"/>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Вакцину «Спутник Лайт» целесообразно использовать для вакцинации пациентов, перенесших новую коронавирусную инфекцию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спустя 6 месяцев  или вакцинированных ранее (более 6 месяцев) любой вакциной для профилактики </a:t>
          </a:r>
          <a:r>
            <a:rPr lang="en-US" dirty="0">
              <a:solidFill>
                <a:sysClr val="windowText" lastClr="000000">
                  <a:hueOff val="0"/>
                  <a:satOff val="0"/>
                  <a:lumOff val="0"/>
                  <a:alphaOff val="0"/>
                </a:sysClr>
              </a:solidFill>
              <a:latin typeface="Calibri"/>
              <a:ea typeface="+mn-ea"/>
              <a:cs typeface="+mn-cs"/>
            </a:rPr>
            <a:t>COVID-19</a:t>
          </a:r>
          <a:endParaRPr lang="ru-RU" b="1" dirty="0">
            <a:solidFill>
              <a:srgbClr val="4F81BD">
                <a:lumMod val="75000"/>
              </a:srgbClr>
            </a:solidFill>
            <a:latin typeface="Calibri"/>
            <a:ea typeface="+mn-ea"/>
            <a:cs typeface="+mn-cs"/>
          </a:endParaRPr>
        </a:p>
      </dgm:t>
    </dgm:pt>
    <dgm:pt modelId="{0CFCDC63-223C-4FE2-BE7F-7F64ED9B9056}" type="parTrans" cxnId="{44A9ECD2-0EDA-4BCB-B647-246EA19E3B38}">
      <dgm:prSet/>
      <dgm:spPr/>
      <dgm:t>
        <a:bodyPr/>
        <a:lstStyle/>
        <a:p>
          <a:endParaRPr lang="ru-RU"/>
        </a:p>
      </dgm:t>
    </dgm:pt>
    <dgm:pt modelId="{5FB833F2-B20C-4838-B57E-05B0DDCCD483}" type="sibTrans" cxnId="{44A9ECD2-0EDA-4BCB-B647-246EA19E3B38}">
      <dgm:prSet/>
      <dgm:spPr/>
      <dgm:t>
        <a:bodyPr/>
        <a:lstStyle/>
        <a:p>
          <a:endParaRPr lang="ru-RU"/>
        </a:p>
      </dgm:t>
    </dgm:pt>
    <dgm:pt modelId="{89051157-0F54-4CFF-983F-31D0081BA059}">
      <dgm:prSet/>
      <dgm:spPr>
        <a:xfrm>
          <a:off x="0" y="1260139"/>
          <a:ext cx="5328591" cy="1260139"/>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Категориям населения старше 60 лет, ранее не прошедшим иммунизацию против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,и не болевшим новой коронавирусной инфекцией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a:t>
          </a:r>
          <a:r>
            <a:rPr lang="ru-RU" dirty="0" err="1">
              <a:solidFill>
                <a:sysClr val="windowText" lastClr="000000">
                  <a:hueOff val="0"/>
                  <a:satOff val="0"/>
                  <a:lumOff val="0"/>
                  <a:alphaOff val="0"/>
                </a:sysClr>
              </a:solidFill>
              <a:latin typeface="Calibri"/>
              <a:ea typeface="+mn-ea"/>
              <a:cs typeface="+mn-cs"/>
            </a:rPr>
            <a:t>иммунокомпроментированным</a:t>
          </a:r>
          <a:r>
            <a:rPr lang="ru-RU" dirty="0">
              <a:solidFill>
                <a:sysClr val="windowText" lastClr="000000">
                  <a:hueOff val="0"/>
                  <a:satOff val="0"/>
                  <a:lumOff val="0"/>
                  <a:alphaOff val="0"/>
                </a:sysClr>
              </a:solidFill>
              <a:latin typeface="Calibri"/>
              <a:ea typeface="+mn-ea"/>
              <a:cs typeface="+mn-cs"/>
            </a:rPr>
            <a:t> лицам независимо от возраста, для формирования иммунитета </a:t>
          </a:r>
          <a:r>
            <a:rPr lang="ru-RU" dirty="0">
              <a:solidFill>
                <a:schemeClr val="accent1"/>
              </a:solidFill>
              <a:latin typeface="Calibri"/>
              <a:ea typeface="+mn-ea"/>
              <a:cs typeface="+mn-cs"/>
            </a:rPr>
            <a:t>не рекомендовано применение препарата «Спутник Лайт» </a:t>
          </a:r>
          <a:r>
            <a:rPr lang="ru-RU" dirty="0">
              <a:solidFill>
                <a:schemeClr val="tx1"/>
              </a:solidFill>
              <a:latin typeface="Calibri"/>
              <a:ea typeface="+mn-ea"/>
              <a:cs typeface="+mn-cs"/>
            </a:rPr>
            <a:t>в</a:t>
          </a:r>
          <a:r>
            <a:rPr lang="ru-RU" dirty="0">
              <a:solidFill>
                <a:sysClr val="windowText" lastClr="000000">
                  <a:hueOff val="0"/>
                  <a:satOff val="0"/>
                  <a:lumOff val="0"/>
                  <a:alphaOff val="0"/>
                </a:sysClr>
              </a:solidFill>
              <a:latin typeface="Calibri"/>
              <a:ea typeface="+mn-ea"/>
              <a:cs typeface="+mn-cs"/>
            </a:rPr>
            <a:t> связи со снижением функции иммунной системы, для формирования иммунного ответа показана вакцинация двухкомпонентной вакциной «</a:t>
          </a:r>
          <a:r>
            <a:rPr lang="ru-RU" dirty="0" err="1">
              <a:solidFill>
                <a:sysClr val="windowText" lastClr="000000">
                  <a:hueOff val="0"/>
                  <a:satOff val="0"/>
                  <a:lumOff val="0"/>
                  <a:alphaOff val="0"/>
                </a:sysClr>
              </a:solidFill>
              <a:latin typeface="Calibri"/>
              <a:ea typeface="+mn-ea"/>
              <a:cs typeface="+mn-cs"/>
            </a:rPr>
            <a:t>Гам-Ковид-Вак</a:t>
          </a:r>
          <a:r>
            <a:rPr lang="ru-RU" dirty="0">
              <a:solidFill>
                <a:sysClr val="windowText" lastClr="000000">
                  <a:hueOff val="0"/>
                  <a:satOff val="0"/>
                  <a:lumOff val="0"/>
                  <a:alphaOff val="0"/>
                </a:sysClr>
              </a:solidFill>
              <a:latin typeface="Calibri"/>
              <a:ea typeface="+mn-ea"/>
              <a:cs typeface="+mn-cs"/>
            </a:rPr>
            <a:t>»</a:t>
          </a:r>
        </a:p>
      </dgm:t>
    </dgm:pt>
    <dgm:pt modelId="{B706491B-A05D-42B7-A135-74E2B1B66579}" type="parTrans" cxnId="{85598934-B7D0-4851-8F9E-01D5F4770C9A}">
      <dgm:prSet/>
      <dgm:spPr/>
      <dgm:t>
        <a:bodyPr/>
        <a:lstStyle/>
        <a:p>
          <a:endParaRPr lang="ru-RU"/>
        </a:p>
      </dgm:t>
    </dgm:pt>
    <dgm:pt modelId="{8E8C05BB-76F3-49D5-8270-5A07592485AE}" type="sibTrans" cxnId="{85598934-B7D0-4851-8F9E-01D5F4770C9A}">
      <dgm:prSet/>
      <dgm:spPr/>
      <dgm:t>
        <a:bodyPr/>
        <a:lstStyle/>
        <a:p>
          <a:endParaRPr lang="ru-RU"/>
        </a:p>
      </dgm:t>
    </dgm:pt>
    <dgm:pt modelId="{6CF6AE93-1EAE-4B32-BE1D-0FA913E1D71D}" type="pres">
      <dgm:prSet presAssocID="{D83CC327-4CF1-4FE7-AC0A-1AFB519B5D22}" presName="vert0" presStyleCnt="0">
        <dgm:presLayoutVars>
          <dgm:dir/>
          <dgm:animOne val="branch"/>
          <dgm:animLvl val="lvl"/>
        </dgm:presLayoutVars>
      </dgm:prSet>
      <dgm:spPr/>
      <dgm:t>
        <a:bodyPr/>
        <a:lstStyle/>
        <a:p>
          <a:endParaRPr lang="ru-RU"/>
        </a:p>
      </dgm:t>
    </dgm:pt>
    <dgm:pt modelId="{3B3D7111-B318-4BB9-9255-C2785B605092}" type="pres">
      <dgm:prSet presAssocID="{A752773C-90D3-4FDE-ACA5-D3699CA74879}" presName="thickLine" presStyleLbl="alignNode1" presStyleIdx="0" presStyleCnt="2"/>
      <dgm:spPr>
        <a:xfrm>
          <a:off x="0" y="0"/>
          <a:ext cx="5328591"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pt>
    <dgm:pt modelId="{E7286CE5-4CD2-43A3-A4E7-C9DB3A25BAA7}" type="pres">
      <dgm:prSet presAssocID="{A752773C-90D3-4FDE-ACA5-D3699CA74879}" presName="horz1" presStyleCnt="0"/>
      <dgm:spPr/>
    </dgm:pt>
    <dgm:pt modelId="{06AB8ADA-14AF-4BE2-A7DD-5636789F6F98}" type="pres">
      <dgm:prSet presAssocID="{A752773C-90D3-4FDE-ACA5-D3699CA74879}" presName="tx1" presStyleLbl="revTx" presStyleIdx="0" presStyleCnt="2"/>
      <dgm:spPr/>
      <dgm:t>
        <a:bodyPr/>
        <a:lstStyle/>
        <a:p>
          <a:endParaRPr lang="ru-RU"/>
        </a:p>
      </dgm:t>
    </dgm:pt>
    <dgm:pt modelId="{4391B9CC-C6E6-4A1A-9BB4-67329CD82EFF}" type="pres">
      <dgm:prSet presAssocID="{A752773C-90D3-4FDE-ACA5-D3699CA74879}" presName="vert1" presStyleCnt="0"/>
      <dgm:spPr/>
    </dgm:pt>
    <dgm:pt modelId="{F2B4618C-CB41-43CC-A0E8-7AE0430C9FEB}" type="pres">
      <dgm:prSet presAssocID="{89051157-0F54-4CFF-983F-31D0081BA059}" presName="thickLine" presStyleLbl="alignNode1" presStyleIdx="1" presStyleCnt="2"/>
      <dgm:spPr>
        <a:xfrm>
          <a:off x="0" y="1260139"/>
          <a:ext cx="5328591" cy="0"/>
        </a:xfrm>
        <a:prstGeom prst="line">
          <a:avLst/>
        </a:prstGeom>
        <a:solidFill>
          <a:srgbClr val="8064A2">
            <a:hueOff val="-1488257"/>
            <a:satOff val="8966"/>
            <a:lumOff val="719"/>
            <a:alphaOff val="0"/>
          </a:srgbClr>
        </a:solidFill>
        <a:ln w="25400" cap="flat" cmpd="sng" algn="ctr">
          <a:solidFill>
            <a:srgbClr val="8064A2">
              <a:hueOff val="-1488257"/>
              <a:satOff val="8966"/>
              <a:lumOff val="719"/>
              <a:alphaOff val="0"/>
            </a:srgbClr>
          </a:solidFill>
          <a:prstDash val="solid"/>
        </a:ln>
        <a:effectLst/>
      </dgm:spPr>
    </dgm:pt>
    <dgm:pt modelId="{724F22ED-9731-491C-B751-CBC68779CC8A}" type="pres">
      <dgm:prSet presAssocID="{89051157-0F54-4CFF-983F-31D0081BA059}" presName="horz1" presStyleCnt="0"/>
      <dgm:spPr/>
    </dgm:pt>
    <dgm:pt modelId="{F14E1BD3-F560-4ED8-A9B2-CCF2CF5F5D17}" type="pres">
      <dgm:prSet presAssocID="{89051157-0F54-4CFF-983F-31D0081BA059}" presName="tx1" presStyleLbl="revTx" presStyleIdx="1" presStyleCnt="2"/>
      <dgm:spPr/>
      <dgm:t>
        <a:bodyPr/>
        <a:lstStyle/>
        <a:p>
          <a:endParaRPr lang="ru-RU"/>
        </a:p>
      </dgm:t>
    </dgm:pt>
    <dgm:pt modelId="{7340B3B2-0634-4874-9B32-6CC280AEDF8C}" type="pres">
      <dgm:prSet presAssocID="{89051157-0F54-4CFF-983F-31D0081BA059}" presName="vert1" presStyleCnt="0"/>
      <dgm:spPr/>
    </dgm:pt>
  </dgm:ptLst>
  <dgm:cxnLst>
    <dgm:cxn modelId="{44A9ECD2-0EDA-4BCB-B647-246EA19E3B38}" srcId="{D83CC327-4CF1-4FE7-AC0A-1AFB519B5D22}" destId="{A752773C-90D3-4FDE-ACA5-D3699CA74879}" srcOrd="0" destOrd="0" parTransId="{0CFCDC63-223C-4FE2-BE7F-7F64ED9B9056}" sibTransId="{5FB833F2-B20C-4838-B57E-05B0DDCCD483}"/>
    <dgm:cxn modelId="{1DA4628E-C250-4AEA-BFFD-CE8A13F8FA75}" type="presOf" srcId="{89051157-0F54-4CFF-983F-31D0081BA059}" destId="{F14E1BD3-F560-4ED8-A9B2-CCF2CF5F5D17}" srcOrd="0" destOrd="0" presId="urn:microsoft.com/office/officeart/2008/layout/LinedList"/>
    <dgm:cxn modelId="{E990C757-F692-4F8D-AD19-CFCC0D8C7457}" type="presOf" srcId="{A752773C-90D3-4FDE-ACA5-D3699CA74879}" destId="{06AB8ADA-14AF-4BE2-A7DD-5636789F6F98}" srcOrd="0" destOrd="0" presId="urn:microsoft.com/office/officeart/2008/layout/LinedList"/>
    <dgm:cxn modelId="{85598934-B7D0-4851-8F9E-01D5F4770C9A}" srcId="{D83CC327-4CF1-4FE7-AC0A-1AFB519B5D22}" destId="{89051157-0F54-4CFF-983F-31D0081BA059}" srcOrd="1" destOrd="0" parTransId="{B706491B-A05D-42B7-A135-74E2B1B66579}" sibTransId="{8E8C05BB-76F3-49D5-8270-5A07592485AE}"/>
    <dgm:cxn modelId="{5C54D209-B077-428C-B645-A89A9493787B}" type="presOf" srcId="{D83CC327-4CF1-4FE7-AC0A-1AFB519B5D22}" destId="{6CF6AE93-1EAE-4B32-BE1D-0FA913E1D71D}" srcOrd="0" destOrd="0" presId="urn:microsoft.com/office/officeart/2008/layout/LinedList"/>
    <dgm:cxn modelId="{98937800-F3B9-4D2D-BCE3-99B40FB1AF8A}" type="presParOf" srcId="{6CF6AE93-1EAE-4B32-BE1D-0FA913E1D71D}" destId="{3B3D7111-B318-4BB9-9255-C2785B605092}" srcOrd="0" destOrd="0" presId="urn:microsoft.com/office/officeart/2008/layout/LinedList"/>
    <dgm:cxn modelId="{73BA9166-173A-45BC-9F01-95C6FDD5D8E3}" type="presParOf" srcId="{6CF6AE93-1EAE-4B32-BE1D-0FA913E1D71D}" destId="{E7286CE5-4CD2-43A3-A4E7-C9DB3A25BAA7}" srcOrd="1" destOrd="0" presId="urn:microsoft.com/office/officeart/2008/layout/LinedList"/>
    <dgm:cxn modelId="{A081E884-4D81-440B-91F8-618065AC65C3}" type="presParOf" srcId="{E7286CE5-4CD2-43A3-A4E7-C9DB3A25BAA7}" destId="{06AB8ADA-14AF-4BE2-A7DD-5636789F6F98}" srcOrd="0" destOrd="0" presId="urn:microsoft.com/office/officeart/2008/layout/LinedList"/>
    <dgm:cxn modelId="{EAAB140C-E738-4194-BFD9-A1A3D46CA957}" type="presParOf" srcId="{E7286CE5-4CD2-43A3-A4E7-C9DB3A25BAA7}" destId="{4391B9CC-C6E6-4A1A-9BB4-67329CD82EFF}" srcOrd="1" destOrd="0" presId="urn:microsoft.com/office/officeart/2008/layout/LinedList"/>
    <dgm:cxn modelId="{C61BA769-5ADB-40D7-9719-129F51BD4D8B}" type="presParOf" srcId="{6CF6AE93-1EAE-4B32-BE1D-0FA913E1D71D}" destId="{F2B4618C-CB41-43CC-A0E8-7AE0430C9FEB}" srcOrd="2" destOrd="0" presId="urn:microsoft.com/office/officeart/2008/layout/LinedList"/>
    <dgm:cxn modelId="{13A094F4-D6D2-48F3-A269-E89F8D7F7011}" type="presParOf" srcId="{6CF6AE93-1EAE-4B32-BE1D-0FA913E1D71D}" destId="{724F22ED-9731-491C-B751-CBC68779CC8A}" srcOrd="3" destOrd="0" presId="urn:microsoft.com/office/officeart/2008/layout/LinedList"/>
    <dgm:cxn modelId="{FA199D82-659B-49ED-B4D4-A813D64DC2DE}" type="presParOf" srcId="{724F22ED-9731-491C-B751-CBC68779CC8A}" destId="{F14E1BD3-F560-4ED8-A9B2-CCF2CF5F5D17}" srcOrd="0" destOrd="0" presId="urn:microsoft.com/office/officeart/2008/layout/LinedList"/>
    <dgm:cxn modelId="{B5DD9627-E6B2-4A43-BA69-275DEE0C52C9}" type="presParOf" srcId="{724F22ED-9731-491C-B751-CBC68779CC8A}" destId="{7340B3B2-0634-4874-9B32-6CC280AEDF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A873A7-209B-4DDD-A375-83750A43C5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8D4B37B7-431D-4AF6-B8BB-72E5F62B1A16}">
      <dgm:prSet custT="1"/>
      <dgm:spPr>
        <a:xfrm>
          <a:off x="0" y="1901240"/>
          <a:ext cx="6690204" cy="2986746"/>
        </a:xfrm>
        <a:prstGeom prst="rect">
          <a:avLst/>
        </a:prstGeom>
        <a:noFill/>
        <a:ln>
          <a:noFill/>
        </a:ln>
        <a:effectLst/>
      </dgm:spPr>
      <dgm:t>
        <a:bodyPr/>
        <a:lstStyle/>
        <a:p>
          <a:pPr algn="l" rtl="0">
            <a:buNone/>
          </a:pPr>
          <a:r>
            <a:rPr lang="ru-RU" sz="2000" dirty="0">
              <a:solidFill>
                <a:sysClr val="windowText" lastClr="000000">
                  <a:hueOff val="0"/>
                  <a:satOff val="0"/>
                  <a:lumOff val="0"/>
                  <a:alphaOff val="0"/>
                </a:sysClr>
              </a:solidFill>
              <a:latin typeface="Calibri"/>
              <a:ea typeface="+mn-ea"/>
              <a:cs typeface="+mn-cs"/>
            </a:rPr>
            <a:t>Приказом Минздрава России № 1053 от 12.11.2021 утверждена форма «Справка о проведенных профилактических прививках против новой коронавирусной инфекции (</a:t>
          </a:r>
          <a:r>
            <a:rPr lang="en-US" sz="2000" dirty="0">
              <a:solidFill>
                <a:sysClr val="windowText" lastClr="000000">
                  <a:hueOff val="0"/>
                  <a:satOff val="0"/>
                  <a:lumOff val="0"/>
                  <a:alphaOff val="0"/>
                </a:sysClr>
              </a:solidFill>
              <a:latin typeface="Calibri"/>
              <a:ea typeface="+mn-ea"/>
              <a:cs typeface="+mn-cs"/>
            </a:rPr>
            <a:t>COVID-19</a:t>
          </a:r>
          <a:r>
            <a:rPr lang="ru-RU" sz="2000" dirty="0">
              <a:solidFill>
                <a:sysClr val="windowText" lastClr="000000">
                  <a:hueOff val="0"/>
                  <a:satOff val="0"/>
                  <a:lumOff val="0"/>
                  <a:alphaOff val="0"/>
                </a:sysClr>
              </a:solidFill>
              <a:latin typeface="Calibri"/>
              <a:ea typeface="+mn-ea"/>
              <a:cs typeface="+mn-cs"/>
            </a:rPr>
            <a:t>) или наличии медицинских противопоказаний к вакцинации» и форма «Сертификат о профилактических прививках против новой коронавирусной инфекции (</a:t>
          </a:r>
          <a:r>
            <a:rPr lang="en-US" sz="2000" dirty="0">
              <a:solidFill>
                <a:sysClr val="windowText" lastClr="000000">
                  <a:hueOff val="0"/>
                  <a:satOff val="0"/>
                  <a:lumOff val="0"/>
                  <a:alphaOff val="0"/>
                </a:sysClr>
              </a:solidFill>
              <a:latin typeface="Calibri"/>
              <a:ea typeface="+mn-ea"/>
              <a:cs typeface="+mn-cs"/>
            </a:rPr>
            <a:t>COVID-19</a:t>
          </a:r>
          <a:r>
            <a:rPr lang="ru-RU" sz="2000" dirty="0">
              <a:solidFill>
                <a:sysClr val="windowText" lastClr="000000">
                  <a:hueOff val="0"/>
                  <a:satOff val="0"/>
                  <a:lumOff val="0"/>
                  <a:alphaOff val="0"/>
                </a:sysClr>
              </a:solidFill>
              <a:latin typeface="Calibri"/>
              <a:ea typeface="+mn-ea"/>
              <a:cs typeface="+mn-cs"/>
            </a:rPr>
            <a:t>) или медицинских противопоказаниях к вакцинации и (или) перенесенном заболевании, вызванном новой коронавирусной инфекцией (</a:t>
          </a:r>
          <a:r>
            <a:rPr lang="en-US" sz="2000" dirty="0">
              <a:solidFill>
                <a:sysClr val="windowText" lastClr="000000">
                  <a:hueOff val="0"/>
                  <a:satOff val="0"/>
                  <a:lumOff val="0"/>
                  <a:alphaOff val="0"/>
                </a:sysClr>
              </a:solidFill>
              <a:latin typeface="Calibri"/>
              <a:ea typeface="+mn-ea"/>
              <a:cs typeface="+mn-cs"/>
            </a:rPr>
            <a:t>COVID-19</a:t>
          </a:r>
          <a:r>
            <a:rPr lang="ru-RU" sz="2000" dirty="0">
              <a:solidFill>
                <a:sysClr val="windowText" lastClr="000000">
                  <a:hueOff val="0"/>
                  <a:satOff val="0"/>
                  <a:lumOff val="0"/>
                  <a:alphaOff val="0"/>
                </a:sysClr>
              </a:solidFill>
              <a:latin typeface="Calibri"/>
              <a:ea typeface="+mn-ea"/>
              <a:cs typeface="+mn-cs"/>
            </a:rPr>
            <a:t>)»</a:t>
          </a:r>
        </a:p>
      </dgm:t>
    </dgm:pt>
    <dgm:pt modelId="{8304462C-E904-4686-92B0-A7CB2F4E4684}" type="parTrans" cxnId="{C24D2806-4B74-44BD-9ACD-F811BAC024B9}">
      <dgm:prSet/>
      <dgm:spPr/>
      <dgm:t>
        <a:bodyPr/>
        <a:lstStyle/>
        <a:p>
          <a:endParaRPr lang="ru-RU"/>
        </a:p>
      </dgm:t>
    </dgm:pt>
    <dgm:pt modelId="{5D7E4796-CE20-4468-986D-3AB79341118E}" type="sibTrans" cxnId="{C24D2806-4B74-44BD-9ACD-F811BAC024B9}">
      <dgm:prSet/>
      <dgm:spPr/>
      <dgm:t>
        <a:bodyPr/>
        <a:lstStyle/>
        <a:p>
          <a:endParaRPr lang="ru-RU"/>
        </a:p>
      </dgm:t>
    </dgm:pt>
    <dgm:pt modelId="{C75691F9-E3F9-4AFE-A5B6-37DE9D56F365}" type="pres">
      <dgm:prSet presAssocID="{B9A873A7-209B-4DDD-A375-83750A43C561}" presName="vert0" presStyleCnt="0">
        <dgm:presLayoutVars>
          <dgm:dir/>
          <dgm:animOne val="branch"/>
          <dgm:animLvl val="lvl"/>
        </dgm:presLayoutVars>
      </dgm:prSet>
      <dgm:spPr/>
      <dgm:t>
        <a:bodyPr/>
        <a:lstStyle/>
        <a:p>
          <a:endParaRPr lang="ru-RU"/>
        </a:p>
      </dgm:t>
    </dgm:pt>
    <dgm:pt modelId="{1D6D03C8-7A24-4D84-AD34-0CFD9FA9BF0C}" type="pres">
      <dgm:prSet presAssocID="{8D4B37B7-431D-4AF6-B8BB-72E5F62B1A16}" presName="thickLine" presStyleLbl="alignNode1" presStyleIdx="0" presStyleCnt="1"/>
      <dgm:spPr>
        <a:xfrm>
          <a:off x="0" y="1901240"/>
          <a:ext cx="669674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E296309B-EDE4-4672-B20B-1950689F2250}" type="pres">
      <dgm:prSet presAssocID="{8D4B37B7-431D-4AF6-B8BB-72E5F62B1A16}" presName="horz1" presStyleCnt="0"/>
      <dgm:spPr/>
    </dgm:pt>
    <dgm:pt modelId="{0128BE7F-0771-44F1-9941-FDC877306370}" type="pres">
      <dgm:prSet presAssocID="{8D4B37B7-431D-4AF6-B8BB-72E5F62B1A16}" presName="tx1" presStyleLbl="revTx" presStyleIdx="0" presStyleCnt="1" custScaleY="157179"/>
      <dgm:spPr/>
      <dgm:t>
        <a:bodyPr/>
        <a:lstStyle/>
        <a:p>
          <a:endParaRPr lang="ru-RU"/>
        </a:p>
      </dgm:t>
    </dgm:pt>
    <dgm:pt modelId="{910CAF29-28AA-46C2-9DDD-DA47E454F903}" type="pres">
      <dgm:prSet presAssocID="{8D4B37B7-431D-4AF6-B8BB-72E5F62B1A16}" presName="vert1" presStyleCnt="0"/>
      <dgm:spPr/>
    </dgm:pt>
  </dgm:ptLst>
  <dgm:cxnLst>
    <dgm:cxn modelId="{D4A331AA-EE4E-4629-8EDB-FCB3B24349CB}" type="presOf" srcId="{B9A873A7-209B-4DDD-A375-83750A43C561}" destId="{C75691F9-E3F9-4AFE-A5B6-37DE9D56F365}" srcOrd="0" destOrd="0" presId="urn:microsoft.com/office/officeart/2008/layout/LinedList"/>
    <dgm:cxn modelId="{C24D2806-4B74-44BD-9ACD-F811BAC024B9}" srcId="{B9A873A7-209B-4DDD-A375-83750A43C561}" destId="{8D4B37B7-431D-4AF6-B8BB-72E5F62B1A16}" srcOrd="0" destOrd="0" parTransId="{8304462C-E904-4686-92B0-A7CB2F4E4684}" sibTransId="{5D7E4796-CE20-4468-986D-3AB79341118E}"/>
    <dgm:cxn modelId="{B6D65F7A-2FAF-4A6A-8284-B6CBD0E560B6}" type="presOf" srcId="{8D4B37B7-431D-4AF6-B8BB-72E5F62B1A16}" destId="{0128BE7F-0771-44F1-9941-FDC877306370}" srcOrd="0" destOrd="0" presId="urn:microsoft.com/office/officeart/2008/layout/LinedList"/>
    <dgm:cxn modelId="{5569E804-4475-497F-92C4-F8DED2AB6F2C}" type="presParOf" srcId="{C75691F9-E3F9-4AFE-A5B6-37DE9D56F365}" destId="{1D6D03C8-7A24-4D84-AD34-0CFD9FA9BF0C}" srcOrd="0" destOrd="0" presId="urn:microsoft.com/office/officeart/2008/layout/LinedList"/>
    <dgm:cxn modelId="{3760008C-A4C5-4D09-AC73-1B32CD516398}" type="presParOf" srcId="{C75691F9-E3F9-4AFE-A5B6-37DE9D56F365}" destId="{E296309B-EDE4-4672-B20B-1950689F2250}" srcOrd="1" destOrd="0" presId="urn:microsoft.com/office/officeart/2008/layout/LinedList"/>
    <dgm:cxn modelId="{5B8A112B-CC10-4FDE-B33B-2E39791FC2F1}" type="presParOf" srcId="{E296309B-EDE4-4672-B20B-1950689F2250}" destId="{0128BE7F-0771-44F1-9941-FDC877306370}" srcOrd="0" destOrd="0" presId="urn:microsoft.com/office/officeart/2008/layout/LinedList"/>
    <dgm:cxn modelId="{79E1F7FB-FC38-4140-A0C1-8D9A4F76C8B1}" type="presParOf" srcId="{E296309B-EDE4-4672-B20B-1950689F2250}" destId="{910CAF29-28AA-46C2-9DDD-DA47E454F90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9EA0BFF-8D0A-47EF-B7E6-61FC419A5B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3F5C6702-A0CB-442D-94B1-72D5487943A7}">
      <dgm:prSet/>
      <dgm:spPr>
        <a:xfrm>
          <a:off x="0" y="0"/>
          <a:ext cx="8136905" cy="1944216"/>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«Сертификат о профилактических прививках против новой коронавирусной инфекции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или медицинских противопоказаниях к вакцинации и (или) перенесенном заболевании, вызванном новой коронавирусной инфекцией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с </a:t>
          </a:r>
          <a:r>
            <a:rPr lang="en-US" dirty="0">
              <a:solidFill>
                <a:sysClr val="windowText" lastClr="000000">
                  <a:hueOff val="0"/>
                  <a:satOff val="0"/>
                  <a:lumOff val="0"/>
                  <a:alphaOff val="0"/>
                </a:sysClr>
              </a:solidFill>
              <a:latin typeface="Calibri"/>
              <a:ea typeface="+mn-ea"/>
              <a:cs typeface="+mn-cs"/>
            </a:rPr>
            <a:t>QR-</a:t>
          </a:r>
          <a:r>
            <a:rPr lang="ru-RU" dirty="0">
              <a:solidFill>
                <a:sysClr val="windowText" lastClr="000000">
                  <a:hueOff val="0"/>
                  <a:satOff val="0"/>
                  <a:lumOff val="0"/>
                  <a:alphaOff val="0"/>
                </a:sysClr>
              </a:solidFill>
              <a:latin typeface="Calibri"/>
              <a:ea typeface="+mn-ea"/>
              <a:cs typeface="+mn-cs"/>
            </a:rPr>
            <a:t>кодом выдается пользователям только с подтвержденной учетной записью. Сертификат о перенесенном заболевании выдается, если диагноз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был подтвержден документально!</a:t>
          </a:r>
        </a:p>
      </dgm:t>
    </dgm:pt>
    <dgm:pt modelId="{36113784-FA17-41BA-B039-95542E9F101D}" type="parTrans" cxnId="{40E9A083-2620-410E-8221-EA90D94E4A82}">
      <dgm:prSet/>
      <dgm:spPr/>
      <dgm:t>
        <a:bodyPr/>
        <a:lstStyle/>
        <a:p>
          <a:endParaRPr lang="ru-RU"/>
        </a:p>
      </dgm:t>
    </dgm:pt>
    <dgm:pt modelId="{0FCE4504-27B2-4045-B618-37DB6917B2CC}" type="sibTrans" cxnId="{40E9A083-2620-410E-8221-EA90D94E4A82}">
      <dgm:prSet/>
      <dgm:spPr/>
      <dgm:t>
        <a:bodyPr/>
        <a:lstStyle/>
        <a:p>
          <a:endParaRPr lang="ru-RU"/>
        </a:p>
      </dgm:t>
    </dgm:pt>
    <dgm:pt modelId="{F9C74DFB-1DCE-46B3-8250-B1FF358CE439}">
      <dgm:prSet/>
      <dgm:spPr>
        <a:xfrm>
          <a:off x="0" y="1944216"/>
          <a:ext cx="8136905" cy="1944216"/>
        </a:xfrm>
        <a:prstGeom prst="rect">
          <a:avLst/>
        </a:prstGeom>
        <a:noFill/>
        <a:ln>
          <a:noFill/>
        </a:ln>
        <a:effectLst/>
      </dgm:spPr>
      <dgm:t>
        <a:bodyPr/>
        <a:lstStyle/>
        <a:p>
          <a:pPr rtl="0">
            <a:buNone/>
          </a:pPr>
          <a:r>
            <a:rPr lang="ru-RU" dirty="0">
              <a:solidFill>
                <a:sysClr val="windowText" lastClr="000000">
                  <a:hueOff val="0"/>
                  <a:satOff val="0"/>
                  <a:lumOff val="0"/>
                  <a:alphaOff val="0"/>
                </a:sysClr>
              </a:solidFill>
              <a:latin typeface="Calibri"/>
              <a:ea typeface="+mn-ea"/>
              <a:cs typeface="+mn-cs"/>
            </a:rPr>
            <a:t>Распечатать «Сертификат о профилактических прививках против новой коронавирусной инфекции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или медицинских противопоказаниях к вакцинации и (или) перенесенном заболевании, вызванном новой коронавирусной инфекцией (</a:t>
          </a:r>
          <a:r>
            <a:rPr lang="en-US" dirty="0">
              <a:solidFill>
                <a:sysClr val="windowText" lastClr="000000">
                  <a:hueOff val="0"/>
                  <a:satOff val="0"/>
                  <a:lumOff val="0"/>
                  <a:alphaOff val="0"/>
                </a:sysClr>
              </a:solidFill>
              <a:latin typeface="Calibri"/>
              <a:ea typeface="+mn-ea"/>
              <a:cs typeface="+mn-cs"/>
            </a:rPr>
            <a:t>COVID-19</a:t>
          </a:r>
          <a:r>
            <a:rPr lang="ru-RU" dirty="0">
              <a:solidFill>
                <a:sysClr val="windowText" lastClr="000000">
                  <a:hueOff val="0"/>
                  <a:satOff val="0"/>
                  <a:lumOff val="0"/>
                  <a:alphaOff val="0"/>
                </a:sysClr>
              </a:solidFill>
              <a:latin typeface="Calibri"/>
              <a:ea typeface="+mn-ea"/>
              <a:cs typeface="+mn-cs"/>
            </a:rPr>
            <a:t>)», сформированный в виде электронного документа, можно обратившись в МФЦ (приказ Минздрава России № 1052н от 12.11.2021)</a:t>
          </a:r>
        </a:p>
      </dgm:t>
    </dgm:pt>
    <dgm:pt modelId="{B22BF1EC-BA6F-467F-844B-2B88E12EE61B}" type="parTrans" cxnId="{E92A8EF8-E027-4A96-9FB8-4DFF2CAF29DD}">
      <dgm:prSet/>
      <dgm:spPr/>
      <dgm:t>
        <a:bodyPr/>
        <a:lstStyle/>
        <a:p>
          <a:endParaRPr lang="ru-RU"/>
        </a:p>
      </dgm:t>
    </dgm:pt>
    <dgm:pt modelId="{F1AB578B-4A1B-4CFA-8B84-F55416E40ECE}" type="sibTrans" cxnId="{E92A8EF8-E027-4A96-9FB8-4DFF2CAF29DD}">
      <dgm:prSet/>
      <dgm:spPr/>
      <dgm:t>
        <a:bodyPr/>
        <a:lstStyle/>
        <a:p>
          <a:endParaRPr lang="ru-RU"/>
        </a:p>
      </dgm:t>
    </dgm:pt>
    <dgm:pt modelId="{6190E185-0887-4AC9-9103-5B93096FB24B}" type="pres">
      <dgm:prSet presAssocID="{B9EA0BFF-8D0A-47EF-B7E6-61FC419A5BC0}" presName="vert0" presStyleCnt="0">
        <dgm:presLayoutVars>
          <dgm:dir/>
          <dgm:animOne val="branch"/>
          <dgm:animLvl val="lvl"/>
        </dgm:presLayoutVars>
      </dgm:prSet>
      <dgm:spPr/>
      <dgm:t>
        <a:bodyPr/>
        <a:lstStyle/>
        <a:p>
          <a:endParaRPr lang="ru-RU"/>
        </a:p>
      </dgm:t>
    </dgm:pt>
    <dgm:pt modelId="{8F636B5F-2F83-4CBF-9CEA-FFB237566E7E}" type="pres">
      <dgm:prSet presAssocID="{3F5C6702-A0CB-442D-94B1-72D5487943A7}" presName="thickLine" presStyleLbl="alignNode1" presStyleIdx="0" presStyleCnt="2"/>
      <dgm:spPr>
        <a:xfrm>
          <a:off x="0" y="0"/>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0CF1841E-99BD-4FA5-B390-A0036D5C50A1}" type="pres">
      <dgm:prSet presAssocID="{3F5C6702-A0CB-442D-94B1-72D5487943A7}" presName="horz1" presStyleCnt="0"/>
      <dgm:spPr/>
    </dgm:pt>
    <dgm:pt modelId="{35982BAB-027B-45DE-B9CF-57A8D4BF882C}" type="pres">
      <dgm:prSet presAssocID="{3F5C6702-A0CB-442D-94B1-72D5487943A7}" presName="tx1" presStyleLbl="revTx" presStyleIdx="0" presStyleCnt="2"/>
      <dgm:spPr/>
      <dgm:t>
        <a:bodyPr/>
        <a:lstStyle/>
        <a:p>
          <a:endParaRPr lang="ru-RU"/>
        </a:p>
      </dgm:t>
    </dgm:pt>
    <dgm:pt modelId="{4EC3862A-92AB-4C59-87B2-7C471F2E2091}" type="pres">
      <dgm:prSet presAssocID="{3F5C6702-A0CB-442D-94B1-72D5487943A7}" presName="vert1" presStyleCnt="0"/>
      <dgm:spPr/>
    </dgm:pt>
    <dgm:pt modelId="{1B3697A9-A3F2-486A-9EEE-EFE3699FBE84}" type="pres">
      <dgm:prSet presAssocID="{F9C74DFB-1DCE-46B3-8250-B1FF358CE439}" presName="thickLine" presStyleLbl="alignNode1" presStyleIdx="1" presStyleCnt="2"/>
      <dgm:spPr>
        <a:xfrm>
          <a:off x="0" y="1944216"/>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1D7DB360-0240-4097-AEAC-D809CA39A038}" type="pres">
      <dgm:prSet presAssocID="{F9C74DFB-1DCE-46B3-8250-B1FF358CE439}" presName="horz1" presStyleCnt="0"/>
      <dgm:spPr/>
    </dgm:pt>
    <dgm:pt modelId="{57E722F8-0D2C-49A6-B5B2-E1DE9A621573}" type="pres">
      <dgm:prSet presAssocID="{F9C74DFB-1DCE-46B3-8250-B1FF358CE439}" presName="tx1" presStyleLbl="revTx" presStyleIdx="1" presStyleCnt="2"/>
      <dgm:spPr/>
      <dgm:t>
        <a:bodyPr/>
        <a:lstStyle/>
        <a:p>
          <a:endParaRPr lang="ru-RU"/>
        </a:p>
      </dgm:t>
    </dgm:pt>
    <dgm:pt modelId="{126235AF-5313-4E7F-BE7A-3F3B7FD06D4F}" type="pres">
      <dgm:prSet presAssocID="{F9C74DFB-1DCE-46B3-8250-B1FF358CE439}" presName="vert1" presStyleCnt="0"/>
      <dgm:spPr/>
    </dgm:pt>
  </dgm:ptLst>
  <dgm:cxnLst>
    <dgm:cxn modelId="{FD994E05-AD56-43D2-9989-98717CD82161}" type="presOf" srcId="{3F5C6702-A0CB-442D-94B1-72D5487943A7}" destId="{35982BAB-027B-45DE-B9CF-57A8D4BF882C}" srcOrd="0" destOrd="0" presId="urn:microsoft.com/office/officeart/2008/layout/LinedList"/>
    <dgm:cxn modelId="{58A41B90-BB12-4863-B643-6D095A136666}" type="presOf" srcId="{F9C74DFB-1DCE-46B3-8250-B1FF358CE439}" destId="{57E722F8-0D2C-49A6-B5B2-E1DE9A621573}" srcOrd="0" destOrd="0" presId="urn:microsoft.com/office/officeart/2008/layout/LinedList"/>
    <dgm:cxn modelId="{9073AF41-767C-4C03-9F29-3EC1A432FB0F}" type="presOf" srcId="{B9EA0BFF-8D0A-47EF-B7E6-61FC419A5BC0}" destId="{6190E185-0887-4AC9-9103-5B93096FB24B}" srcOrd="0" destOrd="0" presId="urn:microsoft.com/office/officeart/2008/layout/LinedList"/>
    <dgm:cxn modelId="{40E9A083-2620-410E-8221-EA90D94E4A82}" srcId="{B9EA0BFF-8D0A-47EF-B7E6-61FC419A5BC0}" destId="{3F5C6702-A0CB-442D-94B1-72D5487943A7}" srcOrd="0" destOrd="0" parTransId="{36113784-FA17-41BA-B039-95542E9F101D}" sibTransId="{0FCE4504-27B2-4045-B618-37DB6917B2CC}"/>
    <dgm:cxn modelId="{E92A8EF8-E027-4A96-9FB8-4DFF2CAF29DD}" srcId="{B9EA0BFF-8D0A-47EF-B7E6-61FC419A5BC0}" destId="{F9C74DFB-1DCE-46B3-8250-B1FF358CE439}" srcOrd="1" destOrd="0" parTransId="{B22BF1EC-BA6F-467F-844B-2B88E12EE61B}" sibTransId="{F1AB578B-4A1B-4CFA-8B84-F55416E40ECE}"/>
    <dgm:cxn modelId="{C6882A95-CB86-4800-AE53-06B7DBB0687E}" type="presParOf" srcId="{6190E185-0887-4AC9-9103-5B93096FB24B}" destId="{8F636B5F-2F83-4CBF-9CEA-FFB237566E7E}" srcOrd="0" destOrd="0" presId="urn:microsoft.com/office/officeart/2008/layout/LinedList"/>
    <dgm:cxn modelId="{0FCBF886-7B10-4D26-AABC-D12E587CB148}" type="presParOf" srcId="{6190E185-0887-4AC9-9103-5B93096FB24B}" destId="{0CF1841E-99BD-4FA5-B390-A0036D5C50A1}" srcOrd="1" destOrd="0" presId="urn:microsoft.com/office/officeart/2008/layout/LinedList"/>
    <dgm:cxn modelId="{65E25A33-D476-4CCD-A13B-202B3BD5813E}" type="presParOf" srcId="{0CF1841E-99BD-4FA5-B390-A0036D5C50A1}" destId="{35982BAB-027B-45DE-B9CF-57A8D4BF882C}" srcOrd="0" destOrd="0" presId="urn:microsoft.com/office/officeart/2008/layout/LinedList"/>
    <dgm:cxn modelId="{81024AE6-6568-4F18-B155-156C8640BF1D}" type="presParOf" srcId="{0CF1841E-99BD-4FA5-B390-A0036D5C50A1}" destId="{4EC3862A-92AB-4C59-87B2-7C471F2E2091}" srcOrd="1" destOrd="0" presId="urn:microsoft.com/office/officeart/2008/layout/LinedList"/>
    <dgm:cxn modelId="{01D4D8D3-76EA-46DB-BB6A-95F1815F021A}" type="presParOf" srcId="{6190E185-0887-4AC9-9103-5B93096FB24B}" destId="{1B3697A9-A3F2-486A-9EEE-EFE3699FBE84}" srcOrd="2" destOrd="0" presId="urn:microsoft.com/office/officeart/2008/layout/LinedList"/>
    <dgm:cxn modelId="{5BC40216-B8AC-4E91-BF39-218588BBDF93}" type="presParOf" srcId="{6190E185-0887-4AC9-9103-5B93096FB24B}" destId="{1D7DB360-0240-4097-AEAC-D809CA39A038}" srcOrd="3" destOrd="0" presId="urn:microsoft.com/office/officeart/2008/layout/LinedList"/>
    <dgm:cxn modelId="{C2D53EEB-611A-4CD2-A9CB-3709259BC2A2}" type="presParOf" srcId="{1D7DB360-0240-4097-AEAC-D809CA39A038}" destId="{57E722F8-0D2C-49A6-B5B2-E1DE9A621573}" srcOrd="0" destOrd="0" presId="urn:microsoft.com/office/officeart/2008/layout/LinedList"/>
    <dgm:cxn modelId="{0AF2BDED-116A-4D49-9911-F3B372834238}" type="presParOf" srcId="{1D7DB360-0240-4097-AEAC-D809CA39A038}" destId="{126235AF-5313-4E7F-BE7A-3F3B7FD06D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BD4A9-4F04-40E1-811F-6E33FCE0D6B2}"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062EB1E-8405-464E-BD39-7087F2B96B67}">
      <dgm:prSet phldrT="[Текст]"/>
      <dgm:spPr/>
      <dgm:t>
        <a:bodyPr/>
        <a:lstStyle/>
        <a:p>
          <a:r>
            <a:rPr lang="ru-RU" dirty="0"/>
            <a:t>Телефон горячей линии: </a:t>
          </a:r>
        </a:p>
        <a:p>
          <a:r>
            <a:rPr lang="ru-RU" b="1" dirty="0"/>
            <a:t>+</a:t>
          </a:r>
          <a:r>
            <a:rPr lang="ru-RU" b="1" dirty="0" smtClean="0"/>
            <a:t>7(495)212-07-13</a:t>
          </a:r>
          <a:endParaRPr lang="ru-RU" b="1" dirty="0"/>
        </a:p>
        <a:p>
          <a:r>
            <a:rPr lang="ru-RU" dirty="0"/>
            <a:t>график работы: понедельник-пятница 9:00-17:00 (</a:t>
          </a:r>
          <a:r>
            <a:rPr lang="ru-RU" dirty="0" err="1"/>
            <a:t>мск</a:t>
          </a:r>
          <a:r>
            <a:rPr lang="ru-RU" dirty="0"/>
            <a:t>), кроме выходных и праздничных дней</a:t>
          </a:r>
        </a:p>
      </dgm:t>
    </dgm:pt>
    <dgm:pt modelId="{75B3071B-5AEC-4DEB-9D00-4549F4760943}" type="parTrans" cxnId="{730293B5-CC80-4AB3-89AD-9C5766803862}">
      <dgm:prSet/>
      <dgm:spPr/>
      <dgm:t>
        <a:bodyPr/>
        <a:lstStyle/>
        <a:p>
          <a:endParaRPr lang="ru-RU"/>
        </a:p>
      </dgm:t>
    </dgm:pt>
    <dgm:pt modelId="{88284EB5-3DA1-4599-93E3-C5B03603D186}" type="sibTrans" cxnId="{730293B5-CC80-4AB3-89AD-9C5766803862}">
      <dgm:prSet/>
      <dgm:spPr/>
      <dgm:t>
        <a:bodyPr/>
        <a:lstStyle/>
        <a:p>
          <a:endParaRPr lang="ru-RU"/>
        </a:p>
      </dgm:t>
    </dgm:pt>
    <dgm:pt modelId="{57A19266-89FB-4456-B4CA-D36A17719199}">
      <dgm:prSet phldrT="[Текст]"/>
      <dgm:spPr/>
      <dgm:t>
        <a:bodyPr/>
        <a:lstStyle/>
        <a:p>
          <a:r>
            <a:rPr lang="ru-RU" dirty="0"/>
            <a:t>Телефон горячей линии Министерства здравоохранения Пермского края по вопросам </a:t>
          </a:r>
          <a:r>
            <a:rPr lang="en-US" dirty="0"/>
            <a:t>COVID-19</a:t>
          </a:r>
          <a:r>
            <a:rPr lang="ru-RU" dirty="0"/>
            <a:t>, ОРВИ и гриппа: </a:t>
          </a:r>
        </a:p>
        <a:p>
          <a:r>
            <a:rPr lang="ru-RU" b="1" dirty="0" smtClean="0"/>
            <a:t>122</a:t>
          </a:r>
          <a:endParaRPr lang="ru-RU" b="1" dirty="0"/>
        </a:p>
        <a:p>
          <a:r>
            <a:rPr lang="ru-RU" dirty="0"/>
            <a:t>график работы: с </a:t>
          </a:r>
          <a:r>
            <a:rPr lang="ru-RU" dirty="0" smtClean="0"/>
            <a:t>9:00 </a:t>
          </a:r>
          <a:r>
            <a:rPr lang="ru-RU" dirty="0"/>
            <a:t>до </a:t>
          </a:r>
          <a:r>
            <a:rPr lang="ru-RU" dirty="0" smtClean="0"/>
            <a:t>18:00 с понедельника </a:t>
          </a:r>
          <a:r>
            <a:rPr lang="ru-RU" smtClean="0"/>
            <a:t>по пятницу</a:t>
          </a:r>
          <a:endParaRPr lang="ru-RU" dirty="0"/>
        </a:p>
      </dgm:t>
    </dgm:pt>
    <dgm:pt modelId="{5C9376F1-FF7E-4D69-B753-8A214E82E291}" type="parTrans" cxnId="{A7F9851B-3219-437A-A24D-638410AECE0F}">
      <dgm:prSet/>
      <dgm:spPr/>
      <dgm:t>
        <a:bodyPr/>
        <a:lstStyle/>
        <a:p>
          <a:endParaRPr lang="ru-RU"/>
        </a:p>
      </dgm:t>
    </dgm:pt>
    <dgm:pt modelId="{D1877C9D-9D85-4D10-82FC-4F75A05D748C}" type="sibTrans" cxnId="{A7F9851B-3219-437A-A24D-638410AECE0F}">
      <dgm:prSet/>
      <dgm:spPr/>
      <dgm:t>
        <a:bodyPr/>
        <a:lstStyle/>
        <a:p>
          <a:endParaRPr lang="ru-RU"/>
        </a:p>
      </dgm:t>
    </dgm:pt>
    <dgm:pt modelId="{65C853B8-372A-4973-A73F-A4C48310D1ED}" type="pres">
      <dgm:prSet presAssocID="{3A7BD4A9-4F04-40E1-811F-6E33FCE0D6B2}" presName="linear" presStyleCnt="0">
        <dgm:presLayoutVars>
          <dgm:animLvl val="lvl"/>
          <dgm:resizeHandles val="exact"/>
        </dgm:presLayoutVars>
      </dgm:prSet>
      <dgm:spPr/>
      <dgm:t>
        <a:bodyPr/>
        <a:lstStyle/>
        <a:p>
          <a:endParaRPr lang="ru-RU"/>
        </a:p>
      </dgm:t>
    </dgm:pt>
    <dgm:pt modelId="{5DEB19C5-2201-4F84-ABFF-62A53C22E443}" type="pres">
      <dgm:prSet presAssocID="{C062EB1E-8405-464E-BD39-7087F2B96B67}" presName="parentText" presStyleLbl="node1" presStyleIdx="0" presStyleCnt="2">
        <dgm:presLayoutVars>
          <dgm:chMax val="0"/>
          <dgm:bulletEnabled val="1"/>
        </dgm:presLayoutVars>
      </dgm:prSet>
      <dgm:spPr/>
      <dgm:t>
        <a:bodyPr/>
        <a:lstStyle/>
        <a:p>
          <a:endParaRPr lang="ru-RU"/>
        </a:p>
      </dgm:t>
    </dgm:pt>
    <dgm:pt modelId="{CC740CD6-1423-4D7C-8FF4-2299E0C05681}" type="pres">
      <dgm:prSet presAssocID="{88284EB5-3DA1-4599-93E3-C5B03603D186}" presName="spacer" presStyleCnt="0"/>
      <dgm:spPr/>
    </dgm:pt>
    <dgm:pt modelId="{E85C73EE-C707-4947-9657-6D23ACA12A0B}" type="pres">
      <dgm:prSet presAssocID="{57A19266-89FB-4456-B4CA-D36A17719199}" presName="parentText" presStyleLbl="node1" presStyleIdx="1" presStyleCnt="2">
        <dgm:presLayoutVars>
          <dgm:chMax val="0"/>
          <dgm:bulletEnabled val="1"/>
        </dgm:presLayoutVars>
      </dgm:prSet>
      <dgm:spPr/>
      <dgm:t>
        <a:bodyPr/>
        <a:lstStyle/>
        <a:p>
          <a:endParaRPr lang="ru-RU"/>
        </a:p>
      </dgm:t>
    </dgm:pt>
  </dgm:ptLst>
  <dgm:cxnLst>
    <dgm:cxn modelId="{7CB46DBD-827A-4B54-B666-B63340010B2A}" type="presOf" srcId="{3A7BD4A9-4F04-40E1-811F-6E33FCE0D6B2}" destId="{65C853B8-372A-4973-A73F-A4C48310D1ED}" srcOrd="0" destOrd="0" presId="urn:microsoft.com/office/officeart/2005/8/layout/vList2"/>
    <dgm:cxn modelId="{574F4309-AD91-430D-84DB-091E620C7F80}" type="presOf" srcId="{57A19266-89FB-4456-B4CA-D36A17719199}" destId="{E85C73EE-C707-4947-9657-6D23ACA12A0B}" srcOrd="0" destOrd="0" presId="urn:microsoft.com/office/officeart/2005/8/layout/vList2"/>
    <dgm:cxn modelId="{477078B5-1DA5-4747-98A2-C08382449F11}" type="presOf" srcId="{C062EB1E-8405-464E-BD39-7087F2B96B67}" destId="{5DEB19C5-2201-4F84-ABFF-62A53C22E443}" srcOrd="0" destOrd="0" presId="urn:microsoft.com/office/officeart/2005/8/layout/vList2"/>
    <dgm:cxn modelId="{A7F9851B-3219-437A-A24D-638410AECE0F}" srcId="{3A7BD4A9-4F04-40E1-811F-6E33FCE0D6B2}" destId="{57A19266-89FB-4456-B4CA-D36A17719199}" srcOrd="1" destOrd="0" parTransId="{5C9376F1-FF7E-4D69-B753-8A214E82E291}" sibTransId="{D1877C9D-9D85-4D10-82FC-4F75A05D748C}"/>
    <dgm:cxn modelId="{730293B5-CC80-4AB3-89AD-9C5766803862}" srcId="{3A7BD4A9-4F04-40E1-811F-6E33FCE0D6B2}" destId="{C062EB1E-8405-464E-BD39-7087F2B96B67}" srcOrd="0" destOrd="0" parTransId="{75B3071B-5AEC-4DEB-9D00-4549F4760943}" sibTransId="{88284EB5-3DA1-4599-93E3-C5B03603D186}"/>
    <dgm:cxn modelId="{409ACEAE-95FB-49E6-8062-1E048E82BEF8}" type="presParOf" srcId="{65C853B8-372A-4973-A73F-A4C48310D1ED}" destId="{5DEB19C5-2201-4F84-ABFF-62A53C22E443}" srcOrd="0" destOrd="0" presId="urn:microsoft.com/office/officeart/2005/8/layout/vList2"/>
    <dgm:cxn modelId="{FB8F93E0-B64F-4DB9-9643-74EB08851025}" type="presParOf" srcId="{65C853B8-372A-4973-A73F-A4C48310D1ED}" destId="{CC740CD6-1423-4D7C-8FF4-2299E0C05681}" srcOrd="1" destOrd="0" presId="urn:microsoft.com/office/officeart/2005/8/layout/vList2"/>
    <dgm:cxn modelId="{0B62A031-EFFA-45FC-AF25-BCA0B8BDD937}" type="presParOf" srcId="{65C853B8-372A-4973-A73F-A4C48310D1ED}" destId="{E85C73EE-C707-4947-9657-6D23ACA12A0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19628-FAF6-4120-8858-98E7F1468363}"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ru-RU"/>
        </a:p>
      </dgm:t>
    </dgm:pt>
    <dgm:pt modelId="{183B74B9-D863-499A-A0CB-C4DB42AE58ED}">
      <dgm:prSet phldrT="[Текст]"/>
      <dgm:spPr/>
      <dgm:t>
        <a:bodyPr/>
        <a:lstStyle/>
        <a:p>
          <a:r>
            <a:rPr lang="ru-RU" b="0" dirty="0"/>
            <a:t>«Гам-КОВИД-</a:t>
          </a:r>
          <a:r>
            <a:rPr lang="ru-RU" b="0" dirty="0" err="1"/>
            <a:t>Вак</a:t>
          </a:r>
          <a:r>
            <a:rPr lang="ru-RU" b="0" dirty="0"/>
            <a:t>» </a:t>
          </a:r>
        </a:p>
        <a:p>
          <a:r>
            <a:rPr lang="ru-RU" b="0" dirty="0"/>
            <a:t>(Спутник </a:t>
          </a:r>
          <a:r>
            <a:rPr lang="en-US" b="0" dirty="0"/>
            <a:t>V</a:t>
          </a:r>
          <a:r>
            <a:rPr lang="ru-RU" b="0" dirty="0"/>
            <a:t>)</a:t>
          </a:r>
        </a:p>
      </dgm:t>
    </dgm:pt>
    <dgm:pt modelId="{4C5269E1-E529-42A3-B936-25D563DD4A36}" type="parTrans" cxnId="{0B22DC39-2BDA-4AA2-BBA8-921D5700F5E0}">
      <dgm:prSet/>
      <dgm:spPr/>
      <dgm:t>
        <a:bodyPr/>
        <a:lstStyle/>
        <a:p>
          <a:endParaRPr lang="ru-RU" b="0"/>
        </a:p>
      </dgm:t>
    </dgm:pt>
    <dgm:pt modelId="{ABBB03A0-2F61-4F7A-9788-C3930290E23B}" type="sibTrans" cxnId="{0B22DC39-2BDA-4AA2-BBA8-921D5700F5E0}">
      <dgm:prSet/>
      <dgm:spPr/>
      <dgm:t>
        <a:bodyPr/>
        <a:lstStyle/>
        <a:p>
          <a:endParaRPr lang="ru-RU" b="0"/>
        </a:p>
      </dgm:t>
    </dgm:pt>
    <dgm:pt modelId="{7C7FD760-0F40-412C-99A3-B384899FD401}">
      <dgm:prSet phldrT="[Текст]"/>
      <dgm:spPr/>
      <dgm:t>
        <a:bodyPr/>
        <a:lstStyle/>
        <a:p>
          <a:r>
            <a:rPr lang="ru-RU" b="0" dirty="0"/>
            <a:t>«</a:t>
          </a:r>
          <a:r>
            <a:rPr lang="ru-RU" b="0" dirty="0" err="1"/>
            <a:t>ЭпиВакКорона</a:t>
          </a:r>
          <a:r>
            <a:rPr lang="ru-RU" b="0" dirty="0"/>
            <a:t>»</a:t>
          </a:r>
        </a:p>
      </dgm:t>
    </dgm:pt>
    <dgm:pt modelId="{F37F437B-63BD-4436-A630-2DE23FED4405}" type="parTrans" cxnId="{C599E76A-EF81-425E-A03E-C31D2E59F2A7}">
      <dgm:prSet/>
      <dgm:spPr/>
      <dgm:t>
        <a:bodyPr/>
        <a:lstStyle/>
        <a:p>
          <a:endParaRPr lang="ru-RU" b="0"/>
        </a:p>
      </dgm:t>
    </dgm:pt>
    <dgm:pt modelId="{F644226B-ED8F-4410-8C9D-5B2821908B9B}" type="sibTrans" cxnId="{C599E76A-EF81-425E-A03E-C31D2E59F2A7}">
      <dgm:prSet/>
      <dgm:spPr/>
      <dgm:t>
        <a:bodyPr/>
        <a:lstStyle/>
        <a:p>
          <a:endParaRPr lang="ru-RU" b="0"/>
        </a:p>
      </dgm:t>
    </dgm:pt>
    <dgm:pt modelId="{BE5B9638-03D5-4A85-8194-25899881620F}">
      <dgm:prSet phldrT="[Текст]"/>
      <dgm:spPr/>
      <dgm:t>
        <a:bodyPr/>
        <a:lstStyle/>
        <a:p>
          <a:r>
            <a:rPr lang="ru-RU" b="0" dirty="0"/>
            <a:t>«</a:t>
          </a:r>
          <a:r>
            <a:rPr lang="ru-RU" b="0" dirty="0" err="1"/>
            <a:t>КовиВак</a:t>
          </a:r>
          <a:r>
            <a:rPr lang="ru-RU" b="0" dirty="0"/>
            <a:t>»</a:t>
          </a:r>
        </a:p>
      </dgm:t>
    </dgm:pt>
    <dgm:pt modelId="{54A9C70E-0748-4B2D-B560-722A0F21A4EC}" type="parTrans" cxnId="{46997AA4-DD28-45A0-B739-69B9D3E787AC}">
      <dgm:prSet/>
      <dgm:spPr/>
      <dgm:t>
        <a:bodyPr/>
        <a:lstStyle/>
        <a:p>
          <a:endParaRPr lang="ru-RU" b="0"/>
        </a:p>
      </dgm:t>
    </dgm:pt>
    <dgm:pt modelId="{0A5A5529-7F18-43A6-9CC8-54979EBD44D2}" type="sibTrans" cxnId="{46997AA4-DD28-45A0-B739-69B9D3E787AC}">
      <dgm:prSet/>
      <dgm:spPr/>
      <dgm:t>
        <a:bodyPr/>
        <a:lstStyle/>
        <a:p>
          <a:endParaRPr lang="ru-RU" b="0"/>
        </a:p>
      </dgm:t>
    </dgm:pt>
    <dgm:pt modelId="{C324C880-4B7D-43BC-A699-87154EC0271B}">
      <dgm:prSet phldrT="[Текст]"/>
      <dgm:spPr/>
      <dgm:t>
        <a:bodyPr/>
        <a:lstStyle/>
        <a:p>
          <a:r>
            <a:rPr lang="ru-RU" b="0" dirty="0"/>
            <a:t>«Спутник </a:t>
          </a:r>
          <a:r>
            <a:rPr lang="ru-RU" b="0" dirty="0" err="1"/>
            <a:t>Лайт</a:t>
          </a:r>
          <a:r>
            <a:rPr lang="ru-RU" b="0" dirty="0"/>
            <a:t>»</a:t>
          </a:r>
        </a:p>
      </dgm:t>
    </dgm:pt>
    <dgm:pt modelId="{CC8F3BA5-3337-42CD-9D35-2E3240BE87BF}" type="parTrans" cxnId="{ACEE3BFA-C160-44FC-8AEA-65432CDA8F22}">
      <dgm:prSet/>
      <dgm:spPr/>
      <dgm:t>
        <a:bodyPr/>
        <a:lstStyle/>
        <a:p>
          <a:endParaRPr lang="ru-RU" b="0"/>
        </a:p>
      </dgm:t>
    </dgm:pt>
    <dgm:pt modelId="{6F604C16-C076-4D20-8C73-F8929C648967}" type="sibTrans" cxnId="{ACEE3BFA-C160-44FC-8AEA-65432CDA8F22}">
      <dgm:prSet/>
      <dgm:spPr/>
      <dgm:t>
        <a:bodyPr/>
        <a:lstStyle/>
        <a:p>
          <a:endParaRPr lang="ru-RU" b="0"/>
        </a:p>
      </dgm:t>
    </dgm:pt>
    <dgm:pt modelId="{F74D4B50-D0E3-495C-82FE-3B668B29A197}">
      <dgm:prSet phldrT="[Текст]"/>
      <dgm:spPr>
        <a:solidFill>
          <a:schemeClr val="accent2">
            <a:lumMod val="60000"/>
            <a:lumOff val="40000"/>
            <a:alpha val="50000"/>
          </a:schemeClr>
        </a:solidFill>
      </dgm:spPr>
      <dgm:t>
        <a:bodyPr/>
        <a:lstStyle/>
        <a:p>
          <a:r>
            <a:rPr lang="ru-RU" b="0" dirty="0"/>
            <a:t>«Гам-КОВИД-Вак-М»</a:t>
          </a:r>
        </a:p>
      </dgm:t>
    </dgm:pt>
    <dgm:pt modelId="{6B936EB3-99F4-435A-AD83-FAD70C6042FB}" type="parTrans" cxnId="{0BFCA745-38D8-47AB-92FF-33789B269561}">
      <dgm:prSet/>
      <dgm:spPr/>
      <dgm:t>
        <a:bodyPr/>
        <a:lstStyle/>
        <a:p>
          <a:endParaRPr lang="ru-RU"/>
        </a:p>
      </dgm:t>
    </dgm:pt>
    <dgm:pt modelId="{ACD6AF83-BDB4-435F-983A-AA7EE321CF4A}" type="sibTrans" cxnId="{0BFCA745-38D8-47AB-92FF-33789B269561}">
      <dgm:prSet/>
      <dgm:spPr/>
      <dgm:t>
        <a:bodyPr/>
        <a:lstStyle/>
        <a:p>
          <a:endParaRPr lang="ru-RU"/>
        </a:p>
      </dgm:t>
    </dgm:pt>
    <dgm:pt modelId="{DCADA0B3-BEE7-42CF-B201-E4F69CE242DD}" type="pres">
      <dgm:prSet presAssocID="{9FE19628-FAF6-4120-8858-98E7F1468363}" presName="Name0" presStyleCnt="0">
        <dgm:presLayoutVars>
          <dgm:dir/>
          <dgm:resizeHandles val="exact"/>
        </dgm:presLayoutVars>
      </dgm:prSet>
      <dgm:spPr/>
      <dgm:t>
        <a:bodyPr/>
        <a:lstStyle/>
        <a:p>
          <a:endParaRPr lang="ru-RU"/>
        </a:p>
      </dgm:t>
    </dgm:pt>
    <dgm:pt modelId="{DA214A4B-4448-4A7C-B22E-A5215C5F56FE}" type="pres">
      <dgm:prSet presAssocID="{183B74B9-D863-499A-A0CB-C4DB42AE58ED}" presName="Name5" presStyleLbl="vennNode1" presStyleIdx="0" presStyleCnt="5">
        <dgm:presLayoutVars>
          <dgm:bulletEnabled val="1"/>
        </dgm:presLayoutVars>
      </dgm:prSet>
      <dgm:spPr/>
      <dgm:t>
        <a:bodyPr/>
        <a:lstStyle/>
        <a:p>
          <a:endParaRPr lang="ru-RU"/>
        </a:p>
      </dgm:t>
    </dgm:pt>
    <dgm:pt modelId="{3306B0E1-7D73-4AE7-9A14-E0433E97B999}" type="pres">
      <dgm:prSet presAssocID="{ABBB03A0-2F61-4F7A-9788-C3930290E23B}" presName="space" presStyleCnt="0"/>
      <dgm:spPr/>
    </dgm:pt>
    <dgm:pt modelId="{44C6D48B-623D-4495-9799-2E4A4F7F2763}" type="pres">
      <dgm:prSet presAssocID="{7C7FD760-0F40-412C-99A3-B384899FD401}" presName="Name5" presStyleLbl="vennNode1" presStyleIdx="1" presStyleCnt="5">
        <dgm:presLayoutVars>
          <dgm:bulletEnabled val="1"/>
        </dgm:presLayoutVars>
      </dgm:prSet>
      <dgm:spPr/>
      <dgm:t>
        <a:bodyPr/>
        <a:lstStyle/>
        <a:p>
          <a:endParaRPr lang="ru-RU"/>
        </a:p>
      </dgm:t>
    </dgm:pt>
    <dgm:pt modelId="{28D8EADE-9816-4CD9-A588-B889A6FC98CC}" type="pres">
      <dgm:prSet presAssocID="{F644226B-ED8F-4410-8C9D-5B2821908B9B}" presName="space" presStyleCnt="0"/>
      <dgm:spPr/>
    </dgm:pt>
    <dgm:pt modelId="{93556466-09D1-4618-9E60-8148C6BC05FB}" type="pres">
      <dgm:prSet presAssocID="{BE5B9638-03D5-4A85-8194-25899881620F}" presName="Name5" presStyleLbl="vennNode1" presStyleIdx="2" presStyleCnt="5">
        <dgm:presLayoutVars>
          <dgm:bulletEnabled val="1"/>
        </dgm:presLayoutVars>
      </dgm:prSet>
      <dgm:spPr/>
      <dgm:t>
        <a:bodyPr/>
        <a:lstStyle/>
        <a:p>
          <a:endParaRPr lang="ru-RU"/>
        </a:p>
      </dgm:t>
    </dgm:pt>
    <dgm:pt modelId="{7CD6E726-5CD8-4A24-A914-92115165DE89}" type="pres">
      <dgm:prSet presAssocID="{0A5A5529-7F18-43A6-9CC8-54979EBD44D2}" presName="space" presStyleCnt="0"/>
      <dgm:spPr/>
    </dgm:pt>
    <dgm:pt modelId="{3AE6166A-5695-47C4-AE65-BD2686B7C785}" type="pres">
      <dgm:prSet presAssocID="{C324C880-4B7D-43BC-A699-87154EC0271B}" presName="Name5" presStyleLbl="vennNode1" presStyleIdx="3" presStyleCnt="5">
        <dgm:presLayoutVars>
          <dgm:bulletEnabled val="1"/>
        </dgm:presLayoutVars>
      </dgm:prSet>
      <dgm:spPr/>
      <dgm:t>
        <a:bodyPr/>
        <a:lstStyle/>
        <a:p>
          <a:endParaRPr lang="ru-RU"/>
        </a:p>
      </dgm:t>
    </dgm:pt>
    <dgm:pt modelId="{634C4198-752E-4B8C-847B-D13327267A4C}" type="pres">
      <dgm:prSet presAssocID="{6F604C16-C076-4D20-8C73-F8929C648967}" presName="space" presStyleCnt="0"/>
      <dgm:spPr/>
    </dgm:pt>
    <dgm:pt modelId="{CAD1EC06-FF1D-4F0C-BB86-B24D9ECDDEEC}" type="pres">
      <dgm:prSet presAssocID="{F74D4B50-D0E3-495C-82FE-3B668B29A197}" presName="Name5" presStyleLbl="vennNode1" presStyleIdx="4" presStyleCnt="5">
        <dgm:presLayoutVars>
          <dgm:bulletEnabled val="1"/>
        </dgm:presLayoutVars>
      </dgm:prSet>
      <dgm:spPr/>
      <dgm:t>
        <a:bodyPr/>
        <a:lstStyle/>
        <a:p>
          <a:endParaRPr lang="ru-RU"/>
        </a:p>
      </dgm:t>
    </dgm:pt>
  </dgm:ptLst>
  <dgm:cxnLst>
    <dgm:cxn modelId="{8634C5BE-C48A-4B3B-B5BE-D9D36A790629}" type="presOf" srcId="{9FE19628-FAF6-4120-8858-98E7F1468363}" destId="{DCADA0B3-BEE7-42CF-B201-E4F69CE242DD}" srcOrd="0" destOrd="0" presId="urn:microsoft.com/office/officeart/2005/8/layout/venn3"/>
    <dgm:cxn modelId="{ACEE3BFA-C160-44FC-8AEA-65432CDA8F22}" srcId="{9FE19628-FAF6-4120-8858-98E7F1468363}" destId="{C324C880-4B7D-43BC-A699-87154EC0271B}" srcOrd="3" destOrd="0" parTransId="{CC8F3BA5-3337-42CD-9D35-2E3240BE87BF}" sibTransId="{6F604C16-C076-4D20-8C73-F8929C648967}"/>
    <dgm:cxn modelId="{0B22DC39-2BDA-4AA2-BBA8-921D5700F5E0}" srcId="{9FE19628-FAF6-4120-8858-98E7F1468363}" destId="{183B74B9-D863-499A-A0CB-C4DB42AE58ED}" srcOrd="0" destOrd="0" parTransId="{4C5269E1-E529-42A3-B936-25D563DD4A36}" sibTransId="{ABBB03A0-2F61-4F7A-9788-C3930290E23B}"/>
    <dgm:cxn modelId="{0BFCA745-38D8-47AB-92FF-33789B269561}" srcId="{9FE19628-FAF6-4120-8858-98E7F1468363}" destId="{F74D4B50-D0E3-495C-82FE-3B668B29A197}" srcOrd="4" destOrd="0" parTransId="{6B936EB3-99F4-435A-AD83-FAD70C6042FB}" sibTransId="{ACD6AF83-BDB4-435F-983A-AA7EE321CF4A}"/>
    <dgm:cxn modelId="{A065E58C-773F-4C77-A1F2-0AD80B0564B8}" type="presOf" srcId="{183B74B9-D863-499A-A0CB-C4DB42AE58ED}" destId="{DA214A4B-4448-4A7C-B22E-A5215C5F56FE}" srcOrd="0" destOrd="0" presId="urn:microsoft.com/office/officeart/2005/8/layout/venn3"/>
    <dgm:cxn modelId="{51FA361A-E1CD-4EFE-BDEF-EC486977A455}" type="presOf" srcId="{BE5B9638-03D5-4A85-8194-25899881620F}" destId="{93556466-09D1-4618-9E60-8148C6BC05FB}" srcOrd="0" destOrd="0" presId="urn:microsoft.com/office/officeart/2005/8/layout/venn3"/>
    <dgm:cxn modelId="{C599E76A-EF81-425E-A03E-C31D2E59F2A7}" srcId="{9FE19628-FAF6-4120-8858-98E7F1468363}" destId="{7C7FD760-0F40-412C-99A3-B384899FD401}" srcOrd="1" destOrd="0" parTransId="{F37F437B-63BD-4436-A630-2DE23FED4405}" sibTransId="{F644226B-ED8F-4410-8C9D-5B2821908B9B}"/>
    <dgm:cxn modelId="{46997AA4-DD28-45A0-B739-69B9D3E787AC}" srcId="{9FE19628-FAF6-4120-8858-98E7F1468363}" destId="{BE5B9638-03D5-4A85-8194-25899881620F}" srcOrd="2" destOrd="0" parTransId="{54A9C70E-0748-4B2D-B560-722A0F21A4EC}" sibTransId="{0A5A5529-7F18-43A6-9CC8-54979EBD44D2}"/>
    <dgm:cxn modelId="{3ABD4DDE-7F58-45B4-92D7-F9738E226FE6}" type="presOf" srcId="{7C7FD760-0F40-412C-99A3-B384899FD401}" destId="{44C6D48B-623D-4495-9799-2E4A4F7F2763}" srcOrd="0" destOrd="0" presId="urn:microsoft.com/office/officeart/2005/8/layout/venn3"/>
    <dgm:cxn modelId="{530215F4-D115-4BE8-ADA9-C5FF46E12C5F}" type="presOf" srcId="{C324C880-4B7D-43BC-A699-87154EC0271B}" destId="{3AE6166A-5695-47C4-AE65-BD2686B7C785}" srcOrd="0" destOrd="0" presId="urn:microsoft.com/office/officeart/2005/8/layout/venn3"/>
    <dgm:cxn modelId="{96E210E3-DD5C-4717-AFCA-D8ACD3FE8518}" type="presOf" srcId="{F74D4B50-D0E3-495C-82FE-3B668B29A197}" destId="{CAD1EC06-FF1D-4F0C-BB86-B24D9ECDDEEC}" srcOrd="0" destOrd="0" presId="urn:microsoft.com/office/officeart/2005/8/layout/venn3"/>
    <dgm:cxn modelId="{CAFAC2A6-C4FC-49E2-8D1F-E97874CC05D6}" type="presParOf" srcId="{DCADA0B3-BEE7-42CF-B201-E4F69CE242DD}" destId="{DA214A4B-4448-4A7C-B22E-A5215C5F56FE}" srcOrd="0" destOrd="0" presId="urn:microsoft.com/office/officeart/2005/8/layout/venn3"/>
    <dgm:cxn modelId="{40434730-C51C-471C-9F3A-AD92A2D9B818}" type="presParOf" srcId="{DCADA0B3-BEE7-42CF-B201-E4F69CE242DD}" destId="{3306B0E1-7D73-4AE7-9A14-E0433E97B999}" srcOrd="1" destOrd="0" presId="urn:microsoft.com/office/officeart/2005/8/layout/venn3"/>
    <dgm:cxn modelId="{96323D0D-DADE-4228-89AE-581606399FB8}" type="presParOf" srcId="{DCADA0B3-BEE7-42CF-B201-E4F69CE242DD}" destId="{44C6D48B-623D-4495-9799-2E4A4F7F2763}" srcOrd="2" destOrd="0" presId="urn:microsoft.com/office/officeart/2005/8/layout/venn3"/>
    <dgm:cxn modelId="{82F3733A-8CF3-4C9B-AF9E-F8312BEF1353}" type="presParOf" srcId="{DCADA0B3-BEE7-42CF-B201-E4F69CE242DD}" destId="{28D8EADE-9816-4CD9-A588-B889A6FC98CC}" srcOrd="3" destOrd="0" presId="urn:microsoft.com/office/officeart/2005/8/layout/venn3"/>
    <dgm:cxn modelId="{F13EBBCF-210B-44DD-8B76-804371E73EAB}" type="presParOf" srcId="{DCADA0B3-BEE7-42CF-B201-E4F69CE242DD}" destId="{93556466-09D1-4618-9E60-8148C6BC05FB}" srcOrd="4" destOrd="0" presId="urn:microsoft.com/office/officeart/2005/8/layout/venn3"/>
    <dgm:cxn modelId="{BF1A0B2A-CCB3-433E-9861-AFD93BA1357A}" type="presParOf" srcId="{DCADA0B3-BEE7-42CF-B201-E4F69CE242DD}" destId="{7CD6E726-5CD8-4A24-A914-92115165DE89}" srcOrd="5" destOrd="0" presId="urn:microsoft.com/office/officeart/2005/8/layout/venn3"/>
    <dgm:cxn modelId="{08203E9A-0F9F-427E-BFAC-589C8FBEC238}" type="presParOf" srcId="{DCADA0B3-BEE7-42CF-B201-E4F69CE242DD}" destId="{3AE6166A-5695-47C4-AE65-BD2686B7C785}" srcOrd="6" destOrd="0" presId="urn:microsoft.com/office/officeart/2005/8/layout/venn3"/>
    <dgm:cxn modelId="{69DDA121-621E-407E-871E-C71FD4A1A5A9}" type="presParOf" srcId="{DCADA0B3-BEE7-42CF-B201-E4F69CE242DD}" destId="{634C4198-752E-4B8C-847B-D13327267A4C}" srcOrd="7" destOrd="0" presId="urn:microsoft.com/office/officeart/2005/8/layout/venn3"/>
    <dgm:cxn modelId="{D134AE06-B507-43B2-B34B-FC2F985E6E7A}" type="presParOf" srcId="{DCADA0B3-BEE7-42CF-B201-E4F69CE242DD}" destId="{CAD1EC06-FF1D-4F0C-BB86-B24D9ECDDEEC}"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7BD4A9-4F04-40E1-811F-6E33FCE0D6B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FE0566F9-1949-4B14-A2F1-F814A02BE9F7}">
      <dgm:prSet phldrT="[Текст]"/>
      <dgm:spPr/>
      <dgm:t>
        <a:bodyPr/>
        <a:lstStyle/>
        <a:p>
          <a:r>
            <a:rPr lang="ru-RU" dirty="0"/>
            <a:t>Общие</a:t>
          </a:r>
        </a:p>
      </dgm:t>
    </dgm:pt>
    <dgm:pt modelId="{46EA431D-0E81-43B3-A63F-51B3C47D0BAB}" type="parTrans" cxnId="{E57AA962-A260-425E-BE47-95F4C048C2DE}">
      <dgm:prSet/>
      <dgm:spPr/>
      <dgm:t>
        <a:bodyPr/>
        <a:lstStyle/>
        <a:p>
          <a:endParaRPr lang="ru-RU"/>
        </a:p>
      </dgm:t>
    </dgm:pt>
    <dgm:pt modelId="{6CF1E21D-D87C-48B0-A346-075FAB26046A}" type="sibTrans" cxnId="{E57AA962-A260-425E-BE47-95F4C048C2DE}">
      <dgm:prSet/>
      <dgm:spPr/>
      <dgm:t>
        <a:bodyPr/>
        <a:lstStyle/>
        <a:p>
          <a:endParaRPr lang="ru-RU"/>
        </a:p>
      </dgm:t>
    </dgm:pt>
    <dgm:pt modelId="{C062EB1E-8405-464E-BD39-7087F2B96B67}">
      <dgm:prSet phldrT="[Текст]"/>
      <dgm:spPr/>
      <dgm:t>
        <a:bodyPr/>
        <a:lstStyle/>
        <a:p>
          <a:r>
            <a:rPr lang="ru-RU" dirty="0"/>
            <a:t>Местные</a:t>
          </a:r>
        </a:p>
      </dgm:t>
    </dgm:pt>
    <dgm:pt modelId="{75B3071B-5AEC-4DEB-9D00-4549F4760943}" type="parTrans" cxnId="{730293B5-CC80-4AB3-89AD-9C5766803862}">
      <dgm:prSet/>
      <dgm:spPr/>
      <dgm:t>
        <a:bodyPr/>
        <a:lstStyle/>
        <a:p>
          <a:endParaRPr lang="ru-RU"/>
        </a:p>
      </dgm:t>
    </dgm:pt>
    <dgm:pt modelId="{88284EB5-3DA1-4599-93E3-C5B03603D186}" type="sibTrans" cxnId="{730293B5-CC80-4AB3-89AD-9C5766803862}">
      <dgm:prSet/>
      <dgm:spPr/>
      <dgm:t>
        <a:bodyPr/>
        <a:lstStyle/>
        <a:p>
          <a:endParaRPr lang="ru-RU"/>
        </a:p>
      </dgm:t>
    </dgm:pt>
    <dgm:pt modelId="{57A19266-89FB-4456-B4CA-D36A17719199}">
      <dgm:prSet phldrT="[Текст]"/>
      <dgm:spPr/>
      <dgm:t>
        <a:bodyPr/>
        <a:lstStyle/>
        <a:p>
          <a:r>
            <a:rPr lang="ru-RU" dirty="0"/>
            <a:t>Реже отмечаются</a:t>
          </a:r>
        </a:p>
      </dgm:t>
    </dgm:pt>
    <dgm:pt modelId="{5C9376F1-FF7E-4D69-B753-8A214E82E291}" type="parTrans" cxnId="{A7F9851B-3219-437A-A24D-638410AECE0F}">
      <dgm:prSet/>
      <dgm:spPr/>
      <dgm:t>
        <a:bodyPr/>
        <a:lstStyle/>
        <a:p>
          <a:endParaRPr lang="ru-RU"/>
        </a:p>
      </dgm:t>
    </dgm:pt>
    <dgm:pt modelId="{D1877C9D-9D85-4D10-82FC-4F75A05D748C}" type="sibTrans" cxnId="{A7F9851B-3219-437A-A24D-638410AECE0F}">
      <dgm:prSet/>
      <dgm:spPr/>
      <dgm:t>
        <a:bodyPr/>
        <a:lstStyle/>
        <a:p>
          <a:endParaRPr lang="ru-RU"/>
        </a:p>
      </dgm:t>
    </dgm:pt>
    <dgm:pt modelId="{B4DD5BB4-A71D-4EA3-98DB-97DE1885ABE7}">
      <dgm:prSet phldrT="[Текст]"/>
      <dgm:spPr/>
      <dgm:t>
        <a:bodyPr/>
        <a:lstStyle/>
        <a:p>
          <a:r>
            <a:rPr lang="ru-RU" dirty="0"/>
            <a:t>непродолжительный гриппоподобный синдром, характеризующийся ознобом, повышением температуры тела, артралгией, миалгией, астенией, общим недомоганием, головной болью</a:t>
          </a:r>
        </a:p>
      </dgm:t>
    </dgm:pt>
    <dgm:pt modelId="{91D67DFC-197A-4FB6-8632-878F71E6024A}" type="parTrans" cxnId="{C88100C5-9B5B-44EC-B4EB-CF5F9DEF7957}">
      <dgm:prSet/>
      <dgm:spPr/>
      <dgm:t>
        <a:bodyPr/>
        <a:lstStyle/>
        <a:p>
          <a:endParaRPr lang="ru-RU"/>
        </a:p>
      </dgm:t>
    </dgm:pt>
    <dgm:pt modelId="{16E6FEB3-ADBE-4028-A3EC-D4BB787D6AA4}" type="sibTrans" cxnId="{C88100C5-9B5B-44EC-B4EB-CF5F9DEF7957}">
      <dgm:prSet/>
      <dgm:spPr/>
      <dgm:t>
        <a:bodyPr/>
        <a:lstStyle/>
        <a:p>
          <a:endParaRPr lang="ru-RU"/>
        </a:p>
      </dgm:t>
    </dgm:pt>
    <dgm:pt modelId="{7974231D-5416-4CB9-9C60-B69415ECD0B9}">
      <dgm:prSet phldrT="[Текст]"/>
      <dgm:spPr/>
      <dgm:t>
        <a:bodyPr/>
        <a:lstStyle/>
        <a:p>
          <a:r>
            <a:rPr lang="ru-RU" dirty="0"/>
            <a:t>болезненность в месте инъекции</a:t>
          </a:r>
        </a:p>
      </dgm:t>
    </dgm:pt>
    <dgm:pt modelId="{8CD48D06-D278-4CE9-AC79-77543D0AEF61}" type="parTrans" cxnId="{5C0DD8A6-17D0-48CE-90DF-097D0CEDB9E2}">
      <dgm:prSet/>
      <dgm:spPr/>
      <dgm:t>
        <a:bodyPr/>
        <a:lstStyle/>
        <a:p>
          <a:endParaRPr lang="ru-RU"/>
        </a:p>
      </dgm:t>
    </dgm:pt>
    <dgm:pt modelId="{C50EB15A-4A2A-4012-B1F6-FE3AED3DC38B}" type="sibTrans" cxnId="{5C0DD8A6-17D0-48CE-90DF-097D0CEDB9E2}">
      <dgm:prSet/>
      <dgm:spPr/>
      <dgm:t>
        <a:bodyPr/>
        <a:lstStyle/>
        <a:p>
          <a:endParaRPr lang="ru-RU"/>
        </a:p>
      </dgm:t>
    </dgm:pt>
    <dgm:pt modelId="{7527F898-2012-473C-B42D-9B2B1E01D18C}">
      <dgm:prSet phldrT="[Текст]"/>
      <dgm:spPr/>
      <dgm:t>
        <a:bodyPr/>
        <a:lstStyle/>
        <a:p>
          <a:r>
            <a:rPr lang="ru-RU" dirty="0"/>
            <a:t>тошнота, диспепсия, снижение аппетита, </a:t>
          </a:r>
        </a:p>
      </dgm:t>
    </dgm:pt>
    <dgm:pt modelId="{43A60CE7-43B1-48E0-AAAC-CF9F0E566B93}" type="parTrans" cxnId="{194B4105-6163-49E4-9BC2-15B178924FF7}">
      <dgm:prSet/>
      <dgm:spPr/>
      <dgm:t>
        <a:bodyPr/>
        <a:lstStyle/>
        <a:p>
          <a:endParaRPr lang="ru-RU"/>
        </a:p>
      </dgm:t>
    </dgm:pt>
    <dgm:pt modelId="{3C8FD88C-C0FA-4065-B303-1EA85D7A7D72}" type="sibTrans" cxnId="{194B4105-6163-49E4-9BC2-15B178924FF7}">
      <dgm:prSet/>
      <dgm:spPr/>
      <dgm:t>
        <a:bodyPr/>
        <a:lstStyle/>
        <a:p>
          <a:endParaRPr lang="ru-RU"/>
        </a:p>
      </dgm:t>
    </dgm:pt>
    <dgm:pt modelId="{858B6203-883D-4661-9648-9C875C8ED26E}">
      <dgm:prSet phldrT="[Текст]"/>
      <dgm:spPr/>
      <dgm:t>
        <a:bodyPr/>
        <a:lstStyle/>
        <a:p>
          <a:r>
            <a:rPr lang="ru-RU" dirty="0"/>
            <a:t>увеличение регионарных лимфоузлов, </a:t>
          </a:r>
        </a:p>
      </dgm:t>
    </dgm:pt>
    <dgm:pt modelId="{AB5A71C2-99F0-4198-A575-221C111AD419}" type="parTrans" cxnId="{014D8E03-80A5-4D63-B925-5057C04F186A}">
      <dgm:prSet/>
      <dgm:spPr/>
      <dgm:t>
        <a:bodyPr/>
        <a:lstStyle/>
        <a:p>
          <a:endParaRPr lang="ru-RU"/>
        </a:p>
      </dgm:t>
    </dgm:pt>
    <dgm:pt modelId="{8614EB72-90DC-41ED-A8EB-AB0D1E17488E}" type="sibTrans" cxnId="{014D8E03-80A5-4D63-B925-5057C04F186A}">
      <dgm:prSet/>
      <dgm:spPr/>
      <dgm:t>
        <a:bodyPr/>
        <a:lstStyle/>
        <a:p>
          <a:endParaRPr lang="ru-RU"/>
        </a:p>
      </dgm:t>
    </dgm:pt>
    <dgm:pt modelId="{AEC9C227-6037-48A6-9DD4-EB4FD21E4699}">
      <dgm:prSet phldrT="[Текст]"/>
      <dgm:spPr/>
      <dgm:t>
        <a:bodyPr/>
        <a:lstStyle/>
        <a:p>
          <a:r>
            <a:rPr lang="ru-RU" dirty="0"/>
            <a:t>развитие аллергических реакций, </a:t>
          </a:r>
        </a:p>
      </dgm:t>
    </dgm:pt>
    <dgm:pt modelId="{FA687886-01BD-46D0-81CA-6140EC524FF5}" type="parTrans" cxnId="{8A158702-C194-4627-A960-90055E8B0543}">
      <dgm:prSet/>
      <dgm:spPr/>
      <dgm:t>
        <a:bodyPr/>
        <a:lstStyle/>
        <a:p>
          <a:endParaRPr lang="ru-RU"/>
        </a:p>
      </dgm:t>
    </dgm:pt>
    <dgm:pt modelId="{7026D701-A5FA-4825-B379-E8259E6B62C3}" type="sibTrans" cxnId="{8A158702-C194-4627-A960-90055E8B0543}">
      <dgm:prSet/>
      <dgm:spPr/>
      <dgm:t>
        <a:bodyPr/>
        <a:lstStyle/>
        <a:p>
          <a:endParaRPr lang="ru-RU"/>
        </a:p>
      </dgm:t>
    </dgm:pt>
    <dgm:pt modelId="{85A89B23-A859-4E29-A003-48A72D2D7327}">
      <dgm:prSet phldrT="[Текст]"/>
      <dgm:spPr/>
      <dgm:t>
        <a:bodyPr/>
        <a:lstStyle/>
        <a:p>
          <a:r>
            <a:rPr lang="ru-RU" dirty="0"/>
            <a:t>кратковременное повышение уровня печеночных трансаминаз, креатинина и КФК в сыворотке крови</a:t>
          </a:r>
        </a:p>
      </dgm:t>
    </dgm:pt>
    <dgm:pt modelId="{D8F63C45-D4AB-4FE6-B0D3-C91E1F7466D5}" type="parTrans" cxnId="{30A7A201-4931-4333-A119-5303D86E2D09}">
      <dgm:prSet/>
      <dgm:spPr/>
      <dgm:t>
        <a:bodyPr/>
        <a:lstStyle/>
        <a:p>
          <a:endParaRPr lang="ru-RU"/>
        </a:p>
      </dgm:t>
    </dgm:pt>
    <dgm:pt modelId="{EEB99D9C-AAE7-41EB-8AA9-C9AA8018F95C}" type="sibTrans" cxnId="{30A7A201-4931-4333-A119-5303D86E2D09}">
      <dgm:prSet/>
      <dgm:spPr/>
      <dgm:t>
        <a:bodyPr/>
        <a:lstStyle/>
        <a:p>
          <a:endParaRPr lang="ru-RU"/>
        </a:p>
      </dgm:t>
    </dgm:pt>
    <dgm:pt modelId="{484A68B8-1643-48CD-8812-42A1CF70DF3E}">
      <dgm:prSet phldrT="[Текст]"/>
      <dgm:spPr/>
      <dgm:t>
        <a:bodyPr/>
        <a:lstStyle/>
        <a:p>
          <a:r>
            <a:rPr lang="ru-RU" dirty="0"/>
            <a:t>гиперемия</a:t>
          </a:r>
        </a:p>
      </dgm:t>
    </dgm:pt>
    <dgm:pt modelId="{DAC590E7-2048-4613-8073-F93D9CB3BCE5}" type="parTrans" cxnId="{44FC4398-8654-49E7-915A-3D5C6D21651D}">
      <dgm:prSet/>
      <dgm:spPr/>
      <dgm:t>
        <a:bodyPr/>
        <a:lstStyle/>
        <a:p>
          <a:endParaRPr lang="ru-RU"/>
        </a:p>
      </dgm:t>
    </dgm:pt>
    <dgm:pt modelId="{F0D35E2F-3B99-4269-982A-FD0BD1B18A77}" type="sibTrans" cxnId="{44FC4398-8654-49E7-915A-3D5C6D21651D}">
      <dgm:prSet/>
      <dgm:spPr/>
      <dgm:t>
        <a:bodyPr/>
        <a:lstStyle/>
        <a:p>
          <a:endParaRPr lang="ru-RU"/>
        </a:p>
      </dgm:t>
    </dgm:pt>
    <dgm:pt modelId="{0E64E6C3-13A9-4559-9D27-A562FC848769}">
      <dgm:prSet phldrT="[Текст]"/>
      <dgm:spPr/>
      <dgm:t>
        <a:bodyPr/>
        <a:lstStyle/>
        <a:p>
          <a:r>
            <a:rPr lang="ru-RU" dirty="0"/>
            <a:t>отечность</a:t>
          </a:r>
        </a:p>
      </dgm:t>
    </dgm:pt>
    <dgm:pt modelId="{8046E5DD-AAF4-4D18-848E-6B90326FF11A}" type="parTrans" cxnId="{C8BCC37A-47BB-459B-8881-136F0705A0F5}">
      <dgm:prSet/>
      <dgm:spPr/>
      <dgm:t>
        <a:bodyPr/>
        <a:lstStyle/>
        <a:p>
          <a:endParaRPr lang="ru-RU"/>
        </a:p>
      </dgm:t>
    </dgm:pt>
    <dgm:pt modelId="{A3298702-C818-4C25-A72E-36E4B67FD43A}" type="sibTrans" cxnId="{C8BCC37A-47BB-459B-8881-136F0705A0F5}">
      <dgm:prSet/>
      <dgm:spPr/>
      <dgm:t>
        <a:bodyPr/>
        <a:lstStyle/>
        <a:p>
          <a:endParaRPr lang="ru-RU"/>
        </a:p>
      </dgm:t>
    </dgm:pt>
    <dgm:pt modelId="{709DAA02-9B21-4229-A42D-63B9A66F6430}" type="pres">
      <dgm:prSet presAssocID="{3A7BD4A9-4F04-40E1-811F-6E33FCE0D6B2}" presName="Name0" presStyleCnt="0">
        <dgm:presLayoutVars>
          <dgm:dir/>
          <dgm:animLvl val="lvl"/>
          <dgm:resizeHandles val="exact"/>
        </dgm:presLayoutVars>
      </dgm:prSet>
      <dgm:spPr/>
      <dgm:t>
        <a:bodyPr/>
        <a:lstStyle/>
        <a:p>
          <a:endParaRPr lang="ru-RU"/>
        </a:p>
      </dgm:t>
    </dgm:pt>
    <dgm:pt modelId="{F8914B82-90A7-4452-AF77-ACDD20543414}" type="pres">
      <dgm:prSet presAssocID="{FE0566F9-1949-4B14-A2F1-F814A02BE9F7}" presName="composite" presStyleCnt="0"/>
      <dgm:spPr/>
    </dgm:pt>
    <dgm:pt modelId="{6D6473FF-D41F-4313-A166-A52B13CD9227}" type="pres">
      <dgm:prSet presAssocID="{FE0566F9-1949-4B14-A2F1-F814A02BE9F7}" presName="parTx" presStyleLbl="alignNode1" presStyleIdx="0" presStyleCnt="3">
        <dgm:presLayoutVars>
          <dgm:chMax val="0"/>
          <dgm:chPref val="0"/>
          <dgm:bulletEnabled val="1"/>
        </dgm:presLayoutVars>
      </dgm:prSet>
      <dgm:spPr/>
      <dgm:t>
        <a:bodyPr/>
        <a:lstStyle/>
        <a:p>
          <a:endParaRPr lang="ru-RU"/>
        </a:p>
      </dgm:t>
    </dgm:pt>
    <dgm:pt modelId="{2DE835CF-AF70-4E59-85F8-4F7D330F6E9A}" type="pres">
      <dgm:prSet presAssocID="{FE0566F9-1949-4B14-A2F1-F814A02BE9F7}" presName="desTx" presStyleLbl="alignAccFollowNode1" presStyleIdx="0" presStyleCnt="3">
        <dgm:presLayoutVars>
          <dgm:bulletEnabled val="1"/>
        </dgm:presLayoutVars>
      </dgm:prSet>
      <dgm:spPr/>
      <dgm:t>
        <a:bodyPr/>
        <a:lstStyle/>
        <a:p>
          <a:endParaRPr lang="ru-RU"/>
        </a:p>
      </dgm:t>
    </dgm:pt>
    <dgm:pt modelId="{5008B7F3-FDAE-496F-BAAA-CFC6C012355D}" type="pres">
      <dgm:prSet presAssocID="{6CF1E21D-D87C-48B0-A346-075FAB26046A}" presName="space" presStyleCnt="0"/>
      <dgm:spPr/>
    </dgm:pt>
    <dgm:pt modelId="{F7AF704B-27B7-4058-84C9-97BAD52049B5}" type="pres">
      <dgm:prSet presAssocID="{C062EB1E-8405-464E-BD39-7087F2B96B67}" presName="composite" presStyleCnt="0"/>
      <dgm:spPr/>
    </dgm:pt>
    <dgm:pt modelId="{ED65D39B-518E-4B19-9F35-AFF30524132B}" type="pres">
      <dgm:prSet presAssocID="{C062EB1E-8405-464E-BD39-7087F2B96B67}" presName="parTx" presStyleLbl="alignNode1" presStyleIdx="1" presStyleCnt="3">
        <dgm:presLayoutVars>
          <dgm:chMax val="0"/>
          <dgm:chPref val="0"/>
          <dgm:bulletEnabled val="1"/>
        </dgm:presLayoutVars>
      </dgm:prSet>
      <dgm:spPr/>
      <dgm:t>
        <a:bodyPr/>
        <a:lstStyle/>
        <a:p>
          <a:endParaRPr lang="ru-RU"/>
        </a:p>
      </dgm:t>
    </dgm:pt>
    <dgm:pt modelId="{4B7D1A71-1CDC-4D08-B801-5DC5A836209F}" type="pres">
      <dgm:prSet presAssocID="{C062EB1E-8405-464E-BD39-7087F2B96B67}" presName="desTx" presStyleLbl="alignAccFollowNode1" presStyleIdx="1" presStyleCnt="3">
        <dgm:presLayoutVars>
          <dgm:bulletEnabled val="1"/>
        </dgm:presLayoutVars>
      </dgm:prSet>
      <dgm:spPr/>
      <dgm:t>
        <a:bodyPr/>
        <a:lstStyle/>
        <a:p>
          <a:endParaRPr lang="ru-RU"/>
        </a:p>
      </dgm:t>
    </dgm:pt>
    <dgm:pt modelId="{092EB2F0-3244-40F4-AD97-6B34A31D976D}" type="pres">
      <dgm:prSet presAssocID="{88284EB5-3DA1-4599-93E3-C5B03603D186}" presName="space" presStyleCnt="0"/>
      <dgm:spPr/>
    </dgm:pt>
    <dgm:pt modelId="{F352FD4B-68C9-44CF-90FC-9102F7FD36F9}" type="pres">
      <dgm:prSet presAssocID="{57A19266-89FB-4456-B4CA-D36A17719199}" presName="composite" presStyleCnt="0"/>
      <dgm:spPr/>
    </dgm:pt>
    <dgm:pt modelId="{7FA59B35-2059-4944-A4BB-AB1772532D6B}" type="pres">
      <dgm:prSet presAssocID="{57A19266-89FB-4456-B4CA-D36A17719199}" presName="parTx" presStyleLbl="alignNode1" presStyleIdx="2" presStyleCnt="3">
        <dgm:presLayoutVars>
          <dgm:chMax val="0"/>
          <dgm:chPref val="0"/>
          <dgm:bulletEnabled val="1"/>
        </dgm:presLayoutVars>
      </dgm:prSet>
      <dgm:spPr/>
      <dgm:t>
        <a:bodyPr/>
        <a:lstStyle/>
        <a:p>
          <a:endParaRPr lang="ru-RU"/>
        </a:p>
      </dgm:t>
    </dgm:pt>
    <dgm:pt modelId="{A91D39C9-5321-45A8-9D20-B811A73CB18B}" type="pres">
      <dgm:prSet presAssocID="{57A19266-89FB-4456-B4CA-D36A17719199}" presName="desTx" presStyleLbl="alignAccFollowNode1" presStyleIdx="2" presStyleCnt="3">
        <dgm:presLayoutVars>
          <dgm:bulletEnabled val="1"/>
        </dgm:presLayoutVars>
      </dgm:prSet>
      <dgm:spPr/>
      <dgm:t>
        <a:bodyPr/>
        <a:lstStyle/>
        <a:p>
          <a:endParaRPr lang="ru-RU"/>
        </a:p>
      </dgm:t>
    </dgm:pt>
  </dgm:ptLst>
  <dgm:cxnLst>
    <dgm:cxn modelId="{4B05E12A-CB10-4AD6-B8A2-581AFBF07A9E}" type="presOf" srcId="{3A7BD4A9-4F04-40E1-811F-6E33FCE0D6B2}" destId="{709DAA02-9B21-4229-A42D-63B9A66F6430}" srcOrd="0" destOrd="0" presId="urn:microsoft.com/office/officeart/2005/8/layout/hList1"/>
    <dgm:cxn modelId="{8A158702-C194-4627-A960-90055E8B0543}" srcId="{57A19266-89FB-4456-B4CA-D36A17719199}" destId="{AEC9C227-6037-48A6-9DD4-EB4FD21E4699}" srcOrd="2" destOrd="0" parTransId="{FA687886-01BD-46D0-81CA-6140EC524FF5}" sibTransId="{7026D701-A5FA-4825-B379-E8259E6B62C3}"/>
    <dgm:cxn modelId="{C8BCC37A-47BB-459B-8881-136F0705A0F5}" srcId="{C062EB1E-8405-464E-BD39-7087F2B96B67}" destId="{0E64E6C3-13A9-4559-9D27-A562FC848769}" srcOrd="2" destOrd="0" parTransId="{8046E5DD-AAF4-4D18-848E-6B90326FF11A}" sibTransId="{A3298702-C818-4C25-A72E-36E4B67FD43A}"/>
    <dgm:cxn modelId="{49F605D8-274B-478D-A2B8-9CBE8C776163}" type="presOf" srcId="{C062EB1E-8405-464E-BD39-7087F2B96B67}" destId="{ED65D39B-518E-4B19-9F35-AFF30524132B}" srcOrd="0" destOrd="0" presId="urn:microsoft.com/office/officeart/2005/8/layout/hList1"/>
    <dgm:cxn modelId="{30A7A201-4931-4333-A119-5303D86E2D09}" srcId="{57A19266-89FB-4456-B4CA-D36A17719199}" destId="{85A89B23-A859-4E29-A003-48A72D2D7327}" srcOrd="3" destOrd="0" parTransId="{D8F63C45-D4AB-4FE6-B0D3-C91E1F7466D5}" sibTransId="{EEB99D9C-AAE7-41EB-8AA9-C9AA8018F95C}"/>
    <dgm:cxn modelId="{E57AA962-A260-425E-BE47-95F4C048C2DE}" srcId="{3A7BD4A9-4F04-40E1-811F-6E33FCE0D6B2}" destId="{FE0566F9-1949-4B14-A2F1-F814A02BE9F7}" srcOrd="0" destOrd="0" parTransId="{46EA431D-0E81-43B3-A63F-51B3C47D0BAB}" sibTransId="{6CF1E21D-D87C-48B0-A346-075FAB26046A}"/>
    <dgm:cxn modelId="{730293B5-CC80-4AB3-89AD-9C5766803862}" srcId="{3A7BD4A9-4F04-40E1-811F-6E33FCE0D6B2}" destId="{C062EB1E-8405-464E-BD39-7087F2B96B67}" srcOrd="1" destOrd="0" parTransId="{75B3071B-5AEC-4DEB-9D00-4549F4760943}" sibTransId="{88284EB5-3DA1-4599-93E3-C5B03603D186}"/>
    <dgm:cxn modelId="{44FC4398-8654-49E7-915A-3D5C6D21651D}" srcId="{C062EB1E-8405-464E-BD39-7087F2B96B67}" destId="{484A68B8-1643-48CD-8812-42A1CF70DF3E}" srcOrd="1" destOrd="0" parTransId="{DAC590E7-2048-4613-8073-F93D9CB3BCE5}" sibTransId="{F0D35E2F-3B99-4269-982A-FD0BD1B18A77}"/>
    <dgm:cxn modelId="{199A9393-11E1-460F-9333-01DB0C9A0B00}" type="presOf" srcId="{7527F898-2012-473C-B42D-9B2B1E01D18C}" destId="{A91D39C9-5321-45A8-9D20-B811A73CB18B}" srcOrd="0" destOrd="0" presId="urn:microsoft.com/office/officeart/2005/8/layout/hList1"/>
    <dgm:cxn modelId="{4365915B-E0A6-4BDE-9070-B59C119F9D33}" type="presOf" srcId="{85A89B23-A859-4E29-A003-48A72D2D7327}" destId="{A91D39C9-5321-45A8-9D20-B811A73CB18B}" srcOrd="0" destOrd="3" presId="urn:microsoft.com/office/officeart/2005/8/layout/hList1"/>
    <dgm:cxn modelId="{40032824-417E-4A82-AF05-5DBF8D236D58}" type="presOf" srcId="{B4DD5BB4-A71D-4EA3-98DB-97DE1885ABE7}" destId="{2DE835CF-AF70-4E59-85F8-4F7D330F6E9A}" srcOrd="0" destOrd="0" presId="urn:microsoft.com/office/officeart/2005/8/layout/hList1"/>
    <dgm:cxn modelId="{0F88F2F7-85EB-4AF1-8042-83FD6667A663}" type="presOf" srcId="{0E64E6C3-13A9-4559-9D27-A562FC848769}" destId="{4B7D1A71-1CDC-4D08-B801-5DC5A836209F}" srcOrd="0" destOrd="2" presId="urn:microsoft.com/office/officeart/2005/8/layout/hList1"/>
    <dgm:cxn modelId="{C88100C5-9B5B-44EC-B4EB-CF5F9DEF7957}" srcId="{FE0566F9-1949-4B14-A2F1-F814A02BE9F7}" destId="{B4DD5BB4-A71D-4EA3-98DB-97DE1885ABE7}" srcOrd="0" destOrd="0" parTransId="{91D67DFC-197A-4FB6-8632-878F71E6024A}" sibTransId="{16E6FEB3-ADBE-4028-A3EC-D4BB787D6AA4}"/>
    <dgm:cxn modelId="{38A307D7-84AA-4180-854F-C3D4B6546EF0}" type="presOf" srcId="{AEC9C227-6037-48A6-9DD4-EB4FD21E4699}" destId="{A91D39C9-5321-45A8-9D20-B811A73CB18B}" srcOrd="0" destOrd="2" presId="urn:microsoft.com/office/officeart/2005/8/layout/hList1"/>
    <dgm:cxn modelId="{194B4105-6163-49E4-9BC2-15B178924FF7}" srcId="{57A19266-89FB-4456-B4CA-D36A17719199}" destId="{7527F898-2012-473C-B42D-9B2B1E01D18C}" srcOrd="0" destOrd="0" parTransId="{43A60CE7-43B1-48E0-AAAC-CF9F0E566B93}" sibTransId="{3C8FD88C-C0FA-4065-B303-1EA85D7A7D72}"/>
    <dgm:cxn modelId="{014D8E03-80A5-4D63-B925-5057C04F186A}" srcId="{57A19266-89FB-4456-B4CA-D36A17719199}" destId="{858B6203-883D-4661-9648-9C875C8ED26E}" srcOrd="1" destOrd="0" parTransId="{AB5A71C2-99F0-4198-A575-221C111AD419}" sibTransId="{8614EB72-90DC-41ED-A8EB-AB0D1E17488E}"/>
    <dgm:cxn modelId="{76849F6E-5953-4229-ACAF-06F4BC847665}" type="presOf" srcId="{484A68B8-1643-48CD-8812-42A1CF70DF3E}" destId="{4B7D1A71-1CDC-4D08-B801-5DC5A836209F}" srcOrd="0" destOrd="1" presId="urn:microsoft.com/office/officeart/2005/8/layout/hList1"/>
    <dgm:cxn modelId="{A7F9851B-3219-437A-A24D-638410AECE0F}" srcId="{3A7BD4A9-4F04-40E1-811F-6E33FCE0D6B2}" destId="{57A19266-89FB-4456-B4CA-D36A17719199}" srcOrd="2" destOrd="0" parTransId="{5C9376F1-FF7E-4D69-B753-8A214E82E291}" sibTransId="{D1877C9D-9D85-4D10-82FC-4F75A05D748C}"/>
    <dgm:cxn modelId="{9A5E660E-4643-4F36-84E9-B9FB26826884}" type="presOf" srcId="{57A19266-89FB-4456-B4CA-D36A17719199}" destId="{7FA59B35-2059-4944-A4BB-AB1772532D6B}" srcOrd="0" destOrd="0" presId="urn:microsoft.com/office/officeart/2005/8/layout/hList1"/>
    <dgm:cxn modelId="{35C483C2-1785-4268-B03E-87F5C56297D6}" type="presOf" srcId="{7974231D-5416-4CB9-9C60-B69415ECD0B9}" destId="{4B7D1A71-1CDC-4D08-B801-5DC5A836209F}" srcOrd="0" destOrd="0" presId="urn:microsoft.com/office/officeart/2005/8/layout/hList1"/>
    <dgm:cxn modelId="{E0729424-5271-43A6-8BFE-D73DB278D6EC}" type="presOf" srcId="{FE0566F9-1949-4B14-A2F1-F814A02BE9F7}" destId="{6D6473FF-D41F-4313-A166-A52B13CD9227}" srcOrd="0" destOrd="0" presId="urn:microsoft.com/office/officeart/2005/8/layout/hList1"/>
    <dgm:cxn modelId="{2CBB31D5-9633-4601-8755-4143CC3D4ECC}" type="presOf" srcId="{858B6203-883D-4661-9648-9C875C8ED26E}" destId="{A91D39C9-5321-45A8-9D20-B811A73CB18B}" srcOrd="0" destOrd="1" presId="urn:microsoft.com/office/officeart/2005/8/layout/hList1"/>
    <dgm:cxn modelId="{5C0DD8A6-17D0-48CE-90DF-097D0CEDB9E2}" srcId="{C062EB1E-8405-464E-BD39-7087F2B96B67}" destId="{7974231D-5416-4CB9-9C60-B69415ECD0B9}" srcOrd="0" destOrd="0" parTransId="{8CD48D06-D278-4CE9-AC79-77543D0AEF61}" sibTransId="{C50EB15A-4A2A-4012-B1F6-FE3AED3DC38B}"/>
    <dgm:cxn modelId="{AAB1B286-05DE-4CA1-8D54-A4064B299B84}" type="presParOf" srcId="{709DAA02-9B21-4229-A42D-63B9A66F6430}" destId="{F8914B82-90A7-4452-AF77-ACDD20543414}" srcOrd="0" destOrd="0" presId="urn:microsoft.com/office/officeart/2005/8/layout/hList1"/>
    <dgm:cxn modelId="{95E5DDAE-9AE2-49B3-981D-051E1E54A643}" type="presParOf" srcId="{F8914B82-90A7-4452-AF77-ACDD20543414}" destId="{6D6473FF-D41F-4313-A166-A52B13CD9227}" srcOrd="0" destOrd="0" presId="urn:microsoft.com/office/officeart/2005/8/layout/hList1"/>
    <dgm:cxn modelId="{C6F6DA49-C49E-4B8E-9DA2-88F6D65C3FEB}" type="presParOf" srcId="{F8914B82-90A7-4452-AF77-ACDD20543414}" destId="{2DE835CF-AF70-4E59-85F8-4F7D330F6E9A}" srcOrd="1" destOrd="0" presId="urn:microsoft.com/office/officeart/2005/8/layout/hList1"/>
    <dgm:cxn modelId="{3DD51A8B-277E-469A-9BFB-8C0ADC51528B}" type="presParOf" srcId="{709DAA02-9B21-4229-A42D-63B9A66F6430}" destId="{5008B7F3-FDAE-496F-BAAA-CFC6C012355D}" srcOrd="1" destOrd="0" presId="urn:microsoft.com/office/officeart/2005/8/layout/hList1"/>
    <dgm:cxn modelId="{773E98D0-76DF-4B5F-B7C2-70B9C45494FA}" type="presParOf" srcId="{709DAA02-9B21-4229-A42D-63B9A66F6430}" destId="{F7AF704B-27B7-4058-84C9-97BAD52049B5}" srcOrd="2" destOrd="0" presId="urn:microsoft.com/office/officeart/2005/8/layout/hList1"/>
    <dgm:cxn modelId="{59FB8F23-52C0-463F-9311-966C0A4A7F57}" type="presParOf" srcId="{F7AF704B-27B7-4058-84C9-97BAD52049B5}" destId="{ED65D39B-518E-4B19-9F35-AFF30524132B}" srcOrd="0" destOrd="0" presId="urn:microsoft.com/office/officeart/2005/8/layout/hList1"/>
    <dgm:cxn modelId="{967EBFB2-6FEB-4FE5-B201-5F193E83EFA0}" type="presParOf" srcId="{F7AF704B-27B7-4058-84C9-97BAD52049B5}" destId="{4B7D1A71-1CDC-4D08-B801-5DC5A836209F}" srcOrd="1" destOrd="0" presId="urn:microsoft.com/office/officeart/2005/8/layout/hList1"/>
    <dgm:cxn modelId="{530CC2D5-F2EB-417F-8E08-19F2D4676217}" type="presParOf" srcId="{709DAA02-9B21-4229-A42D-63B9A66F6430}" destId="{092EB2F0-3244-40F4-AD97-6B34A31D976D}" srcOrd="3" destOrd="0" presId="urn:microsoft.com/office/officeart/2005/8/layout/hList1"/>
    <dgm:cxn modelId="{0AD20A58-F1C1-4BE6-9494-3671E9AF441D}" type="presParOf" srcId="{709DAA02-9B21-4229-A42D-63B9A66F6430}" destId="{F352FD4B-68C9-44CF-90FC-9102F7FD36F9}" srcOrd="4" destOrd="0" presId="urn:microsoft.com/office/officeart/2005/8/layout/hList1"/>
    <dgm:cxn modelId="{AC4E1E8A-6FD2-4ACD-8D7F-E387A4229F18}" type="presParOf" srcId="{F352FD4B-68C9-44CF-90FC-9102F7FD36F9}" destId="{7FA59B35-2059-4944-A4BB-AB1772532D6B}" srcOrd="0" destOrd="0" presId="urn:microsoft.com/office/officeart/2005/8/layout/hList1"/>
    <dgm:cxn modelId="{1BCF343D-291B-43DE-B6AB-2751758AD79A}" type="presParOf" srcId="{F352FD4B-68C9-44CF-90FC-9102F7FD36F9}" destId="{A91D39C9-5321-45A8-9D20-B811A73CB18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26640F-81EB-4375-81C9-1177A69F8BA4}"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ru-RU"/>
        </a:p>
      </dgm:t>
    </dgm:pt>
    <dgm:pt modelId="{BECA70FC-30F4-494F-8E91-41DFE598010C}">
      <dgm:prSet phldrT="[Текст]" custT="1"/>
      <dgm:spPr/>
      <dgm:t>
        <a:bodyPr/>
        <a:lstStyle/>
        <a:p>
          <a:r>
            <a:rPr lang="ru-RU" sz="1600" b="0" dirty="0">
              <a:latin typeface="+mn-lt"/>
            </a:rPr>
            <a:t>Вакцинация и повторная вакцинация  граждан разделяется на «рутинную» и «экстренную» вакцинацию. С учетом неблагоприятной эпидемической ситуации в России до достижения уровня коллективного иммунитета осуществляется «экстренная» вакцинация</a:t>
          </a:r>
        </a:p>
      </dgm:t>
    </dgm:pt>
    <dgm:pt modelId="{4316FCDA-0799-4DD7-8A34-7388EA1475F2}" type="parTrans" cxnId="{282E8B2F-2851-444B-8DBC-12F287EDBD81}">
      <dgm:prSet/>
      <dgm:spPr/>
      <dgm:t>
        <a:bodyPr/>
        <a:lstStyle/>
        <a:p>
          <a:endParaRPr lang="ru-RU">
            <a:latin typeface="+mn-lt"/>
          </a:endParaRPr>
        </a:p>
      </dgm:t>
    </dgm:pt>
    <dgm:pt modelId="{DBF935B3-E794-4A4D-B989-088497276D49}" type="sibTrans" cxnId="{282E8B2F-2851-444B-8DBC-12F287EDBD81}">
      <dgm:prSet/>
      <dgm:spPr/>
      <dgm:t>
        <a:bodyPr/>
        <a:lstStyle/>
        <a:p>
          <a:endParaRPr lang="ru-RU">
            <a:latin typeface="+mn-lt"/>
          </a:endParaRPr>
        </a:p>
      </dgm:t>
    </dgm:pt>
    <dgm:pt modelId="{15D4F6EB-6C32-4D95-98FF-C832DE5F7058}">
      <dgm:prSet custT="1"/>
      <dgm:spPr/>
      <dgm:t>
        <a:bodyPr/>
        <a:lstStyle/>
        <a:p>
          <a:r>
            <a:rPr lang="ru-RU" sz="1600" b="0" dirty="0">
              <a:latin typeface="+mn-lt"/>
              <a:cs typeface="Times New Roman" panose="02020603050405020304" pitchFamily="18" charset="0"/>
            </a:rPr>
            <a:t>Вакцинацию против новой коронавирусной инфекции (</a:t>
          </a:r>
          <a:r>
            <a:rPr lang="en-US" sz="1600" b="0" dirty="0">
              <a:latin typeface="+mn-lt"/>
              <a:cs typeface="Times New Roman" panose="02020603050405020304" pitchFamily="18" charset="0"/>
            </a:rPr>
            <a:t>COVID-19</a:t>
          </a:r>
          <a:r>
            <a:rPr lang="ru-RU" sz="1600" b="0" dirty="0">
              <a:latin typeface="+mn-lt"/>
              <a:cs typeface="Times New Roman" panose="02020603050405020304" pitchFamily="18" charset="0"/>
            </a:rPr>
            <a:t>) по эпидемическим показаниям: необходимо проводить через 6 месяцев после предыдущей вакцинации («экстренная» вакцинация); после перенесенного заболевания в связи с постепенным угасанием иммунного ответа, через 6 месяцев после выздоровления (от даты выздоровления) для формирования стойкого иммунного ответа</a:t>
          </a:r>
        </a:p>
      </dgm:t>
    </dgm:pt>
    <dgm:pt modelId="{3652B8E5-A04D-4DAE-918B-5A41F3807E5B}" type="parTrans" cxnId="{C67B9897-F638-4DA1-8B27-9F27AF4CC979}">
      <dgm:prSet/>
      <dgm:spPr/>
      <dgm:t>
        <a:bodyPr/>
        <a:lstStyle/>
        <a:p>
          <a:endParaRPr lang="ru-RU">
            <a:latin typeface="+mn-lt"/>
          </a:endParaRPr>
        </a:p>
      </dgm:t>
    </dgm:pt>
    <dgm:pt modelId="{84A703D4-087F-48D1-A5C6-95A3AD4E04E0}" type="sibTrans" cxnId="{C67B9897-F638-4DA1-8B27-9F27AF4CC979}">
      <dgm:prSet/>
      <dgm:spPr/>
      <dgm:t>
        <a:bodyPr/>
        <a:lstStyle/>
        <a:p>
          <a:endParaRPr lang="ru-RU">
            <a:latin typeface="+mn-lt"/>
          </a:endParaRPr>
        </a:p>
      </dgm:t>
    </dgm:pt>
    <dgm:pt modelId="{5CF781B5-EC7E-462E-BAB5-7981CD63C54D}">
      <dgm:prSet custT="1"/>
      <dgm:spPr/>
      <dgm:t>
        <a:bodyPr/>
        <a:lstStyle/>
        <a:p>
          <a:r>
            <a:rPr lang="ru-RU" sz="1600" b="0" dirty="0">
              <a:latin typeface="+mn-lt"/>
              <a:cs typeface="Times New Roman" panose="02020603050405020304" pitchFamily="18" charset="0"/>
            </a:rPr>
            <a:t>После достижения необходимого целевого показателя уровня коллективного иммунитета будет осуществлен переход на «рутинную» вакцинацию в плановом режиме. При этом сохраняется право гражданина по его желанию пройти вакцинацию или повторную вакцинацию через 6 месяцев после перенесенного заболевания или предыдущей вакцинации против новой коронавирусной инфекции  </a:t>
          </a:r>
          <a:r>
            <a:rPr lang="en-US" sz="1600" b="0" dirty="0">
              <a:latin typeface="+mn-lt"/>
              <a:cs typeface="Times New Roman" panose="02020603050405020304" pitchFamily="18" charset="0"/>
            </a:rPr>
            <a:t>COVID-19</a:t>
          </a:r>
          <a:r>
            <a:rPr lang="ru-RU" sz="1600" b="0" dirty="0">
              <a:latin typeface="+mn-lt"/>
              <a:cs typeface="Times New Roman" panose="02020603050405020304" pitchFamily="18" charset="0"/>
            </a:rPr>
            <a:t> при наличии соответствующих вакцин</a:t>
          </a:r>
        </a:p>
      </dgm:t>
    </dgm:pt>
    <dgm:pt modelId="{59D0DA9B-5F2C-400A-9C10-182765365481}" type="parTrans" cxnId="{0F60C122-B96F-4847-A3D1-F0DFA542A5C1}">
      <dgm:prSet/>
      <dgm:spPr/>
      <dgm:t>
        <a:bodyPr/>
        <a:lstStyle/>
        <a:p>
          <a:endParaRPr lang="ru-RU">
            <a:latin typeface="+mn-lt"/>
          </a:endParaRPr>
        </a:p>
      </dgm:t>
    </dgm:pt>
    <dgm:pt modelId="{A9BEE0F9-D573-4FD5-A75B-7DE1DF1CCF67}" type="sibTrans" cxnId="{0F60C122-B96F-4847-A3D1-F0DFA542A5C1}">
      <dgm:prSet/>
      <dgm:spPr/>
      <dgm:t>
        <a:bodyPr/>
        <a:lstStyle/>
        <a:p>
          <a:endParaRPr lang="ru-RU">
            <a:latin typeface="+mn-lt"/>
          </a:endParaRPr>
        </a:p>
      </dgm:t>
    </dgm:pt>
    <dgm:pt modelId="{97F95EA5-8936-4372-8066-6C54C32E1E04}">
      <dgm:prSet custT="1"/>
      <dgm:spPr/>
      <dgm:t>
        <a:bodyPr/>
        <a:lstStyle/>
        <a:p>
          <a:r>
            <a:rPr lang="ru-RU" sz="1600" b="0" dirty="0">
              <a:latin typeface="+mn-lt"/>
              <a:cs typeface="Times New Roman" panose="02020603050405020304" pitchFamily="18" charset="0"/>
            </a:rPr>
            <a:t>Вакцинация не исключает возможности заразиться новой коронавирусной инфекцией и передать ее другому человеку, поэтому для защиты других и себя необходимо соблюдать санитарные меры, в том числе соблюдение дистанции, использование масок, особенно в закрытых, многолюдных или слабо проветриваемых помещениях</a:t>
          </a:r>
        </a:p>
      </dgm:t>
    </dgm:pt>
    <dgm:pt modelId="{0AA9CE87-E27B-4627-89A0-914C9BCFFEDD}" type="parTrans" cxnId="{2D342EBF-9C9F-4FBB-B0AC-46F9049A5AD2}">
      <dgm:prSet/>
      <dgm:spPr/>
      <dgm:t>
        <a:bodyPr/>
        <a:lstStyle/>
        <a:p>
          <a:endParaRPr lang="ru-RU">
            <a:latin typeface="+mn-lt"/>
          </a:endParaRPr>
        </a:p>
      </dgm:t>
    </dgm:pt>
    <dgm:pt modelId="{0670BA32-5D3E-4551-AF79-AB02A0362097}" type="sibTrans" cxnId="{2D342EBF-9C9F-4FBB-B0AC-46F9049A5AD2}">
      <dgm:prSet/>
      <dgm:spPr/>
      <dgm:t>
        <a:bodyPr/>
        <a:lstStyle/>
        <a:p>
          <a:endParaRPr lang="ru-RU">
            <a:latin typeface="+mn-lt"/>
          </a:endParaRPr>
        </a:p>
      </dgm:t>
    </dgm:pt>
    <dgm:pt modelId="{355E4A7B-96F3-4D71-8B51-23A759677823}" type="pres">
      <dgm:prSet presAssocID="{3326640F-81EB-4375-81C9-1177A69F8BA4}" presName="vert0" presStyleCnt="0">
        <dgm:presLayoutVars>
          <dgm:dir/>
          <dgm:animOne val="branch"/>
          <dgm:animLvl val="lvl"/>
        </dgm:presLayoutVars>
      </dgm:prSet>
      <dgm:spPr/>
      <dgm:t>
        <a:bodyPr/>
        <a:lstStyle/>
        <a:p>
          <a:endParaRPr lang="ru-RU"/>
        </a:p>
      </dgm:t>
    </dgm:pt>
    <dgm:pt modelId="{4C89EFD0-C7F9-487A-B465-0E0161B4672F}" type="pres">
      <dgm:prSet presAssocID="{BECA70FC-30F4-494F-8E91-41DFE598010C}" presName="thickLine" presStyleLbl="alignNode1" presStyleIdx="0" presStyleCnt="4"/>
      <dgm:spPr/>
    </dgm:pt>
    <dgm:pt modelId="{A306BB0C-C2AF-4DED-B048-58892261A5CB}" type="pres">
      <dgm:prSet presAssocID="{BECA70FC-30F4-494F-8E91-41DFE598010C}" presName="horz1" presStyleCnt="0"/>
      <dgm:spPr/>
    </dgm:pt>
    <dgm:pt modelId="{49F0DC57-29EC-4ED0-8EA9-3664959C73AA}" type="pres">
      <dgm:prSet presAssocID="{BECA70FC-30F4-494F-8E91-41DFE598010C}" presName="tx1" presStyleLbl="revTx" presStyleIdx="0" presStyleCnt="4"/>
      <dgm:spPr/>
      <dgm:t>
        <a:bodyPr/>
        <a:lstStyle/>
        <a:p>
          <a:endParaRPr lang="ru-RU"/>
        </a:p>
      </dgm:t>
    </dgm:pt>
    <dgm:pt modelId="{E29640DA-B889-431A-9BFA-F4AF86732D4B}" type="pres">
      <dgm:prSet presAssocID="{BECA70FC-30F4-494F-8E91-41DFE598010C}" presName="vert1" presStyleCnt="0"/>
      <dgm:spPr/>
    </dgm:pt>
    <dgm:pt modelId="{FF3E9C85-62D9-40D1-BF38-F24B66F09FAC}" type="pres">
      <dgm:prSet presAssocID="{15D4F6EB-6C32-4D95-98FF-C832DE5F7058}" presName="thickLine" presStyleLbl="alignNode1" presStyleIdx="1" presStyleCnt="4"/>
      <dgm:spPr/>
    </dgm:pt>
    <dgm:pt modelId="{0E4DD96B-12CF-441B-82C4-E1C1C6CEB836}" type="pres">
      <dgm:prSet presAssocID="{15D4F6EB-6C32-4D95-98FF-C832DE5F7058}" presName="horz1" presStyleCnt="0"/>
      <dgm:spPr/>
    </dgm:pt>
    <dgm:pt modelId="{1C0ADD05-51B2-461B-9820-724C36C44E23}" type="pres">
      <dgm:prSet presAssocID="{15D4F6EB-6C32-4D95-98FF-C832DE5F7058}" presName="tx1" presStyleLbl="revTx" presStyleIdx="1" presStyleCnt="4" custScaleY="136434"/>
      <dgm:spPr/>
      <dgm:t>
        <a:bodyPr/>
        <a:lstStyle/>
        <a:p>
          <a:endParaRPr lang="ru-RU"/>
        </a:p>
      </dgm:t>
    </dgm:pt>
    <dgm:pt modelId="{DBC8CA59-A9B2-4F22-9181-57964A249C9B}" type="pres">
      <dgm:prSet presAssocID="{15D4F6EB-6C32-4D95-98FF-C832DE5F7058}" presName="vert1" presStyleCnt="0"/>
      <dgm:spPr/>
    </dgm:pt>
    <dgm:pt modelId="{4E181D66-9E8C-4B0B-9377-BD7202966836}" type="pres">
      <dgm:prSet presAssocID="{5CF781B5-EC7E-462E-BAB5-7981CD63C54D}" presName="thickLine" presStyleLbl="alignNode1" presStyleIdx="2" presStyleCnt="4"/>
      <dgm:spPr/>
    </dgm:pt>
    <dgm:pt modelId="{6E13282B-EE05-4D45-80AD-F1E3961B797A}" type="pres">
      <dgm:prSet presAssocID="{5CF781B5-EC7E-462E-BAB5-7981CD63C54D}" presName="horz1" presStyleCnt="0"/>
      <dgm:spPr/>
    </dgm:pt>
    <dgm:pt modelId="{A31EEAF9-4AC9-4522-B367-C0A8DB665516}" type="pres">
      <dgm:prSet presAssocID="{5CF781B5-EC7E-462E-BAB5-7981CD63C54D}" presName="tx1" presStyleLbl="revTx" presStyleIdx="2" presStyleCnt="4" custScaleY="131278"/>
      <dgm:spPr/>
      <dgm:t>
        <a:bodyPr/>
        <a:lstStyle/>
        <a:p>
          <a:endParaRPr lang="ru-RU"/>
        </a:p>
      </dgm:t>
    </dgm:pt>
    <dgm:pt modelId="{06BE6A71-5BDD-4C97-9311-BCA15D5457C9}" type="pres">
      <dgm:prSet presAssocID="{5CF781B5-EC7E-462E-BAB5-7981CD63C54D}" presName="vert1" presStyleCnt="0"/>
      <dgm:spPr/>
    </dgm:pt>
    <dgm:pt modelId="{54FA94D5-2809-47EB-ABC5-E383DE9867AC}" type="pres">
      <dgm:prSet presAssocID="{97F95EA5-8936-4372-8066-6C54C32E1E04}" presName="thickLine" presStyleLbl="alignNode1" presStyleIdx="3" presStyleCnt="4"/>
      <dgm:spPr/>
    </dgm:pt>
    <dgm:pt modelId="{8D1E3842-C9CB-41E5-AA65-40A16B5A426E}" type="pres">
      <dgm:prSet presAssocID="{97F95EA5-8936-4372-8066-6C54C32E1E04}" presName="horz1" presStyleCnt="0"/>
      <dgm:spPr/>
    </dgm:pt>
    <dgm:pt modelId="{29B9EFEF-34B9-43EF-9CDD-CDDC4A1487A0}" type="pres">
      <dgm:prSet presAssocID="{97F95EA5-8936-4372-8066-6C54C32E1E04}" presName="tx1" presStyleLbl="revTx" presStyleIdx="3" presStyleCnt="4"/>
      <dgm:spPr/>
      <dgm:t>
        <a:bodyPr/>
        <a:lstStyle/>
        <a:p>
          <a:endParaRPr lang="ru-RU"/>
        </a:p>
      </dgm:t>
    </dgm:pt>
    <dgm:pt modelId="{57D3669C-F587-44F0-9FB0-E0E135614A5F}" type="pres">
      <dgm:prSet presAssocID="{97F95EA5-8936-4372-8066-6C54C32E1E04}" presName="vert1" presStyleCnt="0"/>
      <dgm:spPr/>
    </dgm:pt>
  </dgm:ptLst>
  <dgm:cxnLst>
    <dgm:cxn modelId="{C67B9897-F638-4DA1-8B27-9F27AF4CC979}" srcId="{3326640F-81EB-4375-81C9-1177A69F8BA4}" destId="{15D4F6EB-6C32-4D95-98FF-C832DE5F7058}" srcOrd="1" destOrd="0" parTransId="{3652B8E5-A04D-4DAE-918B-5A41F3807E5B}" sibTransId="{84A703D4-087F-48D1-A5C6-95A3AD4E04E0}"/>
    <dgm:cxn modelId="{5D70D506-7EEC-47EF-9A8F-2D1C8DCD0F25}" type="presOf" srcId="{BECA70FC-30F4-494F-8E91-41DFE598010C}" destId="{49F0DC57-29EC-4ED0-8EA9-3664959C73AA}" srcOrd="0" destOrd="0" presId="urn:microsoft.com/office/officeart/2008/layout/LinedList"/>
    <dgm:cxn modelId="{FE58B34B-44C7-44A3-9FB2-4AE8AAD95C06}" type="presOf" srcId="{15D4F6EB-6C32-4D95-98FF-C832DE5F7058}" destId="{1C0ADD05-51B2-461B-9820-724C36C44E23}" srcOrd="0" destOrd="0" presId="urn:microsoft.com/office/officeart/2008/layout/LinedList"/>
    <dgm:cxn modelId="{282E8B2F-2851-444B-8DBC-12F287EDBD81}" srcId="{3326640F-81EB-4375-81C9-1177A69F8BA4}" destId="{BECA70FC-30F4-494F-8E91-41DFE598010C}" srcOrd="0" destOrd="0" parTransId="{4316FCDA-0799-4DD7-8A34-7388EA1475F2}" sibTransId="{DBF935B3-E794-4A4D-B989-088497276D49}"/>
    <dgm:cxn modelId="{1872D8BD-6A51-441B-86D3-CB34E7C7EA8F}" type="presOf" srcId="{3326640F-81EB-4375-81C9-1177A69F8BA4}" destId="{355E4A7B-96F3-4D71-8B51-23A759677823}" srcOrd="0" destOrd="0" presId="urn:microsoft.com/office/officeart/2008/layout/LinedList"/>
    <dgm:cxn modelId="{52780A37-6EB6-44A6-BF8C-CE1F92D53387}" type="presOf" srcId="{5CF781B5-EC7E-462E-BAB5-7981CD63C54D}" destId="{A31EEAF9-4AC9-4522-B367-C0A8DB665516}" srcOrd="0" destOrd="0" presId="urn:microsoft.com/office/officeart/2008/layout/LinedList"/>
    <dgm:cxn modelId="{2D342EBF-9C9F-4FBB-B0AC-46F9049A5AD2}" srcId="{3326640F-81EB-4375-81C9-1177A69F8BA4}" destId="{97F95EA5-8936-4372-8066-6C54C32E1E04}" srcOrd="3" destOrd="0" parTransId="{0AA9CE87-E27B-4627-89A0-914C9BCFFEDD}" sibTransId="{0670BA32-5D3E-4551-AF79-AB02A0362097}"/>
    <dgm:cxn modelId="{8D6D2317-8AB2-4527-AB3A-81420ECE64F5}" type="presOf" srcId="{97F95EA5-8936-4372-8066-6C54C32E1E04}" destId="{29B9EFEF-34B9-43EF-9CDD-CDDC4A1487A0}" srcOrd="0" destOrd="0" presId="urn:microsoft.com/office/officeart/2008/layout/LinedList"/>
    <dgm:cxn modelId="{0F60C122-B96F-4847-A3D1-F0DFA542A5C1}" srcId="{3326640F-81EB-4375-81C9-1177A69F8BA4}" destId="{5CF781B5-EC7E-462E-BAB5-7981CD63C54D}" srcOrd="2" destOrd="0" parTransId="{59D0DA9B-5F2C-400A-9C10-182765365481}" sibTransId="{A9BEE0F9-D573-4FD5-A75B-7DE1DF1CCF67}"/>
    <dgm:cxn modelId="{B747E485-BEE9-4FD5-A1DA-F7E81F0D80C3}" type="presParOf" srcId="{355E4A7B-96F3-4D71-8B51-23A759677823}" destId="{4C89EFD0-C7F9-487A-B465-0E0161B4672F}" srcOrd="0" destOrd="0" presId="urn:microsoft.com/office/officeart/2008/layout/LinedList"/>
    <dgm:cxn modelId="{558FFB94-2ECB-482A-B52F-579B1C8D936A}" type="presParOf" srcId="{355E4A7B-96F3-4D71-8B51-23A759677823}" destId="{A306BB0C-C2AF-4DED-B048-58892261A5CB}" srcOrd="1" destOrd="0" presId="urn:microsoft.com/office/officeart/2008/layout/LinedList"/>
    <dgm:cxn modelId="{C961D9B8-486D-4598-ACC4-7C08381F77C8}" type="presParOf" srcId="{A306BB0C-C2AF-4DED-B048-58892261A5CB}" destId="{49F0DC57-29EC-4ED0-8EA9-3664959C73AA}" srcOrd="0" destOrd="0" presId="urn:microsoft.com/office/officeart/2008/layout/LinedList"/>
    <dgm:cxn modelId="{093C17D7-2747-47B5-B840-7424A57C9F75}" type="presParOf" srcId="{A306BB0C-C2AF-4DED-B048-58892261A5CB}" destId="{E29640DA-B889-431A-9BFA-F4AF86732D4B}" srcOrd="1" destOrd="0" presId="urn:microsoft.com/office/officeart/2008/layout/LinedList"/>
    <dgm:cxn modelId="{20F61A39-5C63-42DB-9BDF-FB55A02FECCD}" type="presParOf" srcId="{355E4A7B-96F3-4D71-8B51-23A759677823}" destId="{FF3E9C85-62D9-40D1-BF38-F24B66F09FAC}" srcOrd="2" destOrd="0" presId="urn:microsoft.com/office/officeart/2008/layout/LinedList"/>
    <dgm:cxn modelId="{E61E6370-4CCE-4EE7-BF6A-E4D0FD5CF390}" type="presParOf" srcId="{355E4A7B-96F3-4D71-8B51-23A759677823}" destId="{0E4DD96B-12CF-441B-82C4-E1C1C6CEB836}" srcOrd="3" destOrd="0" presId="urn:microsoft.com/office/officeart/2008/layout/LinedList"/>
    <dgm:cxn modelId="{31A8765F-F53B-4E4E-BB7C-A43C30334630}" type="presParOf" srcId="{0E4DD96B-12CF-441B-82C4-E1C1C6CEB836}" destId="{1C0ADD05-51B2-461B-9820-724C36C44E23}" srcOrd="0" destOrd="0" presId="urn:microsoft.com/office/officeart/2008/layout/LinedList"/>
    <dgm:cxn modelId="{CAF19B9C-B68F-477B-B7E5-AFB02651B64A}" type="presParOf" srcId="{0E4DD96B-12CF-441B-82C4-E1C1C6CEB836}" destId="{DBC8CA59-A9B2-4F22-9181-57964A249C9B}" srcOrd="1" destOrd="0" presId="urn:microsoft.com/office/officeart/2008/layout/LinedList"/>
    <dgm:cxn modelId="{56236260-8F6F-4317-96B9-811AC4406217}" type="presParOf" srcId="{355E4A7B-96F3-4D71-8B51-23A759677823}" destId="{4E181D66-9E8C-4B0B-9377-BD7202966836}" srcOrd="4" destOrd="0" presId="urn:microsoft.com/office/officeart/2008/layout/LinedList"/>
    <dgm:cxn modelId="{3A83EDD5-B94E-4F0A-B31B-50CD59D2EFE8}" type="presParOf" srcId="{355E4A7B-96F3-4D71-8B51-23A759677823}" destId="{6E13282B-EE05-4D45-80AD-F1E3961B797A}" srcOrd="5" destOrd="0" presId="urn:microsoft.com/office/officeart/2008/layout/LinedList"/>
    <dgm:cxn modelId="{56E2C00A-A4D1-4269-A936-17FAE115029B}" type="presParOf" srcId="{6E13282B-EE05-4D45-80AD-F1E3961B797A}" destId="{A31EEAF9-4AC9-4522-B367-C0A8DB665516}" srcOrd="0" destOrd="0" presId="urn:microsoft.com/office/officeart/2008/layout/LinedList"/>
    <dgm:cxn modelId="{DD2B79E4-B7CB-4D88-87F9-CF502FD174EE}" type="presParOf" srcId="{6E13282B-EE05-4D45-80AD-F1E3961B797A}" destId="{06BE6A71-5BDD-4C97-9311-BCA15D5457C9}" srcOrd="1" destOrd="0" presId="urn:microsoft.com/office/officeart/2008/layout/LinedList"/>
    <dgm:cxn modelId="{2C7F07BC-B75B-4349-B21C-18D70139A97D}" type="presParOf" srcId="{355E4A7B-96F3-4D71-8B51-23A759677823}" destId="{54FA94D5-2809-47EB-ABC5-E383DE9867AC}" srcOrd="6" destOrd="0" presId="urn:microsoft.com/office/officeart/2008/layout/LinedList"/>
    <dgm:cxn modelId="{B4E6A45A-BCCC-45E8-BE6C-B1E7DD034D30}" type="presParOf" srcId="{355E4A7B-96F3-4D71-8B51-23A759677823}" destId="{8D1E3842-C9CB-41E5-AA65-40A16B5A426E}" srcOrd="7" destOrd="0" presId="urn:microsoft.com/office/officeart/2008/layout/LinedList"/>
    <dgm:cxn modelId="{9D0F9856-670A-46A4-9961-4B864DCD7E36}" type="presParOf" srcId="{8D1E3842-C9CB-41E5-AA65-40A16B5A426E}" destId="{29B9EFEF-34B9-43EF-9CDD-CDDC4A1487A0}" srcOrd="0" destOrd="0" presId="urn:microsoft.com/office/officeart/2008/layout/LinedList"/>
    <dgm:cxn modelId="{E0387153-1AC7-4E93-868A-D58430696A22}" type="presParOf" srcId="{8D1E3842-C9CB-41E5-AA65-40A16B5A426E}" destId="{57D3669C-F587-44F0-9FB0-E0E135614A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8F193A-0327-4C0F-B712-92ED3D7352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C7AAF0E7-739E-4D47-9EC9-A841E7A8DF11}">
      <dgm:prSet/>
      <dgm:spPr>
        <a:xfrm>
          <a:off x="0" y="774361"/>
          <a:ext cx="8229600" cy="772097"/>
        </a:xfrm>
        <a:prstGeom prst="rect">
          <a:avLst/>
        </a:prstGeom>
      </dgm:spPr>
      <dgm:t>
        <a:bodyPr/>
        <a:lstStyle/>
        <a:p>
          <a:r>
            <a:rPr lang="ru-RU" dirty="0"/>
            <a:t>Вакцина не вызывает у людей заболевания, а создает иммунный ответ и защищает человека от развития тяжелых форм заболевания</a:t>
          </a:r>
        </a:p>
      </dgm:t>
    </dgm:pt>
    <dgm:pt modelId="{DFE867C2-D88A-491B-BDB8-DF7D0E24419F}" type="parTrans" cxnId="{AEE4788C-1BA7-4538-B977-820FC23194AB}">
      <dgm:prSet/>
      <dgm:spPr/>
      <dgm:t>
        <a:bodyPr/>
        <a:lstStyle/>
        <a:p>
          <a:endParaRPr lang="ru-RU"/>
        </a:p>
      </dgm:t>
    </dgm:pt>
    <dgm:pt modelId="{02134BC2-083B-460B-B0E9-D90F15DCA35C}" type="sibTrans" cxnId="{AEE4788C-1BA7-4538-B977-820FC23194AB}">
      <dgm:prSet/>
      <dgm:spPr/>
      <dgm:t>
        <a:bodyPr/>
        <a:lstStyle/>
        <a:p>
          <a:endParaRPr lang="ru-RU"/>
        </a:p>
      </dgm:t>
    </dgm:pt>
    <dgm:pt modelId="{DFC7719B-4530-42EC-BCD4-55C6907645D4}">
      <dgm:prSet/>
      <dgm:spPr>
        <a:xfrm>
          <a:off x="0" y="1546458"/>
          <a:ext cx="8229600" cy="772097"/>
        </a:xfrm>
        <a:prstGeom prst="rect">
          <a:avLst/>
        </a:prstGeom>
      </dgm:spPr>
      <dgm:t>
        <a:bodyPr/>
        <a:lstStyle/>
        <a:p>
          <a:r>
            <a:rPr lang="ru-RU" dirty="0"/>
            <a:t>Наличие антител к новой коронавирусной инфекции (</a:t>
          </a:r>
          <a:r>
            <a:rPr lang="en-US" dirty="0"/>
            <a:t>COVID-19</a:t>
          </a:r>
          <a:r>
            <a:rPr lang="ru-RU" dirty="0"/>
            <a:t>) не влияет на принятие решения о вакцинации, так как, согласно данным международных экспертных сообществ, отсутствуют методы исследований и тест-системы, позволяющие подтвердить взаимосвязь между наличием антител и степенью, и продолжительностью защиты</a:t>
          </a:r>
        </a:p>
      </dgm:t>
    </dgm:pt>
    <dgm:pt modelId="{50285993-77FA-49E9-9C23-D5582C5AEBFE}" type="parTrans" cxnId="{FAD34F73-598C-4AA4-849F-436F46A2145B}">
      <dgm:prSet/>
      <dgm:spPr/>
      <dgm:t>
        <a:bodyPr/>
        <a:lstStyle/>
        <a:p>
          <a:endParaRPr lang="ru-RU"/>
        </a:p>
      </dgm:t>
    </dgm:pt>
    <dgm:pt modelId="{E07811F8-7DB4-4D19-BAF5-5FA2C2CA467C}" type="sibTrans" cxnId="{FAD34F73-598C-4AA4-849F-436F46A2145B}">
      <dgm:prSet/>
      <dgm:spPr/>
      <dgm:t>
        <a:bodyPr/>
        <a:lstStyle/>
        <a:p>
          <a:endParaRPr lang="ru-RU"/>
        </a:p>
      </dgm:t>
    </dgm:pt>
    <dgm:pt modelId="{75828FC0-763B-48B0-B8D3-4614CD1C5D28}">
      <dgm:prSet phldrT="[Текст]"/>
      <dgm:spPr>
        <a:xfrm>
          <a:off x="0" y="2264"/>
          <a:ext cx="8229600" cy="772097"/>
        </a:xfrm>
        <a:prstGeom prst="rect">
          <a:avLst/>
        </a:prstGeom>
      </dgm:spPr>
      <dgm:t>
        <a:bodyPr/>
        <a:lstStyle/>
        <a:p>
          <a:r>
            <a:rPr lang="ru-RU" dirty="0"/>
            <a:t>Вакцина против </a:t>
          </a:r>
          <a:r>
            <a:rPr lang="en-US" dirty="0"/>
            <a:t>COVID-19</a:t>
          </a:r>
          <a:r>
            <a:rPr lang="ru-RU" dirty="0"/>
            <a:t> не содержит живого вируса и поэтому не приводит к заражению граждан, не может дать положительный результат ПЦР-теста или иного лабораторного теста на определение возбудителя ново коронавирусной инфекции</a:t>
          </a:r>
          <a:r>
            <a:rPr lang="en-US" dirty="0"/>
            <a:t> </a:t>
          </a:r>
          <a:r>
            <a:rPr lang="ru-RU" dirty="0"/>
            <a:t>  </a:t>
          </a:r>
        </a:p>
      </dgm:t>
    </dgm:pt>
    <dgm:pt modelId="{A945447A-D6F0-4AE3-886D-CE826B7196B0}" type="parTrans" cxnId="{CDE90976-BF66-4A76-B14D-7CC4F76D01F6}">
      <dgm:prSet/>
      <dgm:spPr/>
      <dgm:t>
        <a:bodyPr/>
        <a:lstStyle/>
        <a:p>
          <a:endParaRPr lang="ru-RU"/>
        </a:p>
      </dgm:t>
    </dgm:pt>
    <dgm:pt modelId="{9B86DF3F-40A7-4D73-A6B8-1AC528E1660F}" type="sibTrans" cxnId="{CDE90976-BF66-4A76-B14D-7CC4F76D01F6}">
      <dgm:prSet/>
      <dgm:spPr/>
      <dgm:t>
        <a:bodyPr/>
        <a:lstStyle/>
        <a:p>
          <a:endParaRPr lang="ru-RU"/>
        </a:p>
      </dgm:t>
    </dgm:pt>
    <dgm:pt modelId="{AF244C07-1DE5-4879-82EF-90D33EDAB0D7}" type="pres">
      <dgm:prSet presAssocID="{548F193A-0327-4C0F-B712-92ED3D7352A0}" presName="vert0" presStyleCnt="0">
        <dgm:presLayoutVars>
          <dgm:dir/>
          <dgm:animOne val="branch"/>
          <dgm:animLvl val="lvl"/>
        </dgm:presLayoutVars>
      </dgm:prSet>
      <dgm:spPr/>
      <dgm:t>
        <a:bodyPr/>
        <a:lstStyle/>
        <a:p>
          <a:endParaRPr lang="ru-RU"/>
        </a:p>
      </dgm:t>
    </dgm:pt>
    <dgm:pt modelId="{EA6E2A9E-F385-4F42-B84E-0DC6E091C7DB}" type="pres">
      <dgm:prSet presAssocID="{75828FC0-763B-48B0-B8D3-4614CD1C5D28}" presName="thickLine" presStyleLbl="alignNode1" presStyleIdx="0" presStyleCnt="3"/>
      <dgm:spPr>
        <a:xfrm>
          <a:off x="0" y="2264"/>
          <a:ext cx="8229600" cy="0"/>
        </a:xfrm>
      </dgm:spPr>
    </dgm:pt>
    <dgm:pt modelId="{6F58BC0C-FA35-49A7-88DD-2791CFDBE7DF}" type="pres">
      <dgm:prSet presAssocID="{75828FC0-763B-48B0-B8D3-4614CD1C5D28}" presName="horz1" presStyleCnt="0"/>
      <dgm:spPr/>
    </dgm:pt>
    <dgm:pt modelId="{11D2AE54-5342-4E8F-AE7D-8BF9D1B0DA61}" type="pres">
      <dgm:prSet presAssocID="{75828FC0-763B-48B0-B8D3-4614CD1C5D28}" presName="tx1" presStyleLbl="revTx" presStyleIdx="0" presStyleCnt="3"/>
      <dgm:spPr/>
      <dgm:t>
        <a:bodyPr/>
        <a:lstStyle/>
        <a:p>
          <a:endParaRPr lang="ru-RU"/>
        </a:p>
      </dgm:t>
    </dgm:pt>
    <dgm:pt modelId="{645FD6F6-A52D-48D2-AEF5-A70C05A11655}" type="pres">
      <dgm:prSet presAssocID="{75828FC0-763B-48B0-B8D3-4614CD1C5D28}" presName="vert1" presStyleCnt="0"/>
      <dgm:spPr/>
    </dgm:pt>
    <dgm:pt modelId="{9892182D-D939-4D8E-BB12-57CACBF82EB6}" type="pres">
      <dgm:prSet presAssocID="{C7AAF0E7-739E-4D47-9EC9-A841E7A8DF11}" presName="thickLine" presStyleLbl="alignNode1" presStyleIdx="1" presStyleCnt="3"/>
      <dgm:spPr>
        <a:xfrm>
          <a:off x="0" y="774361"/>
          <a:ext cx="8229600" cy="0"/>
        </a:xfrm>
      </dgm:spPr>
    </dgm:pt>
    <dgm:pt modelId="{B6C4C99D-7E24-46BF-A9F3-ED30F3567A64}" type="pres">
      <dgm:prSet presAssocID="{C7AAF0E7-739E-4D47-9EC9-A841E7A8DF11}" presName="horz1" presStyleCnt="0"/>
      <dgm:spPr/>
    </dgm:pt>
    <dgm:pt modelId="{24E20DD4-1BBA-402E-81ED-A811D492B87F}" type="pres">
      <dgm:prSet presAssocID="{C7AAF0E7-739E-4D47-9EC9-A841E7A8DF11}" presName="tx1" presStyleLbl="revTx" presStyleIdx="1" presStyleCnt="3" custScaleY="67633"/>
      <dgm:spPr/>
      <dgm:t>
        <a:bodyPr/>
        <a:lstStyle/>
        <a:p>
          <a:endParaRPr lang="ru-RU"/>
        </a:p>
      </dgm:t>
    </dgm:pt>
    <dgm:pt modelId="{49883D6A-ABDE-4744-845B-E8F529C8876E}" type="pres">
      <dgm:prSet presAssocID="{C7AAF0E7-739E-4D47-9EC9-A841E7A8DF11}" presName="vert1" presStyleCnt="0"/>
      <dgm:spPr/>
    </dgm:pt>
    <dgm:pt modelId="{1C47B805-5D95-4A3A-A24E-C8474B03B211}" type="pres">
      <dgm:prSet presAssocID="{DFC7719B-4530-42EC-BCD4-55C6907645D4}" presName="thickLine" presStyleLbl="alignNode1" presStyleIdx="2" presStyleCnt="3"/>
      <dgm:spPr>
        <a:xfrm>
          <a:off x="0" y="1546458"/>
          <a:ext cx="8229600" cy="0"/>
        </a:xfrm>
      </dgm:spPr>
    </dgm:pt>
    <dgm:pt modelId="{0BEADE9F-E015-46F4-AF83-DD7267024CC6}" type="pres">
      <dgm:prSet presAssocID="{DFC7719B-4530-42EC-BCD4-55C6907645D4}" presName="horz1" presStyleCnt="0"/>
      <dgm:spPr/>
    </dgm:pt>
    <dgm:pt modelId="{769BC18F-BB37-477D-89EB-C2E08B298C7A}" type="pres">
      <dgm:prSet presAssocID="{DFC7719B-4530-42EC-BCD4-55C6907645D4}" presName="tx1" presStyleLbl="revTx" presStyleIdx="2" presStyleCnt="3"/>
      <dgm:spPr/>
      <dgm:t>
        <a:bodyPr/>
        <a:lstStyle/>
        <a:p>
          <a:endParaRPr lang="ru-RU"/>
        </a:p>
      </dgm:t>
    </dgm:pt>
    <dgm:pt modelId="{605FDA4F-5CB7-45F6-B144-170F36E8B576}" type="pres">
      <dgm:prSet presAssocID="{DFC7719B-4530-42EC-BCD4-55C6907645D4}" presName="vert1" presStyleCnt="0"/>
      <dgm:spPr/>
    </dgm:pt>
  </dgm:ptLst>
  <dgm:cxnLst>
    <dgm:cxn modelId="{9E56A90C-896C-431C-BB13-A507D4AD8056}" type="presOf" srcId="{C7AAF0E7-739E-4D47-9EC9-A841E7A8DF11}" destId="{24E20DD4-1BBA-402E-81ED-A811D492B87F}" srcOrd="0" destOrd="0" presId="urn:microsoft.com/office/officeart/2008/layout/LinedList"/>
    <dgm:cxn modelId="{FAD34F73-598C-4AA4-849F-436F46A2145B}" srcId="{548F193A-0327-4C0F-B712-92ED3D7352A0}" destId="{DFC7719B-4530-42EC-BCD4-55C6907645D4}" srcOrd="2" destOrd="0" parTransId="{50285993-77FA-49E9-9C23-D5582C5AEBFE}" sibTransId="{E07811F8-7DB4-4D19-BAF5-5FA2C2CA467C}"/>
    <dgm:cxn modelId="{2375FA92-746A-4335-99CE-330E4E715D3C}" type="presOf" srcId="{75828FC0-763B-48B0-B8D3-4614CD1C5D28}" destId="{11D2AE54-5342-4E8F-AE7D-8BF9D1B0DA61}" srcOrd="0" destOrd="0" presId="urn:microsoft.com/office/officeart/2008/layout/LinedList"/>
    <dgm:cxn modelId="{4CDA2900-1EDB-47E6-800C-94CDE8C5024C}" type="presOf" srcId="{548F193A-0327-4C0F-B712-92ED3D7352A0}" destId="{AF244C07-1DE5-4879-82EF-90D33EDAB0D7}" srcOrd="0" destOrd="0" presId="urn:microsoft.com/office/officeart/2008/layout/LinedList"/>
    <dgm:cxn modelId="{AEE4788C-1BA7-4538-B977-820FC23194AB}" srcId="{548F193A-0327-4C0F-B712-92ED3D7352A0}" destId="{C7AAF0E7-739E-4D47-9EC9-A841E7A8DF11}" srcOrd="1" destOrd="0" parTransId="{DFE867C2-D88A-491B-BDB8-DF7D0E24419F}" sibTransId="{02134BC2-083B-460B-B0E9-D90F15DCA35C}"/>
    <dgm:cxn modelId="{70E1A407-EA32-41DC-8943-32A2BE57E5E9}" type="presOf" srcId="{DFC7719B-4530-42EC-BCD4-55C6907645D4}" destId="{769BC18F-BB37-477D-89EB-C2E08B298C7A}" srcOrd="0" destOrd="0" presId="urn:microsoft.com/office/officeart/2008/layout/LinedList"/>
    <dgm:cxn modelId="{CDE90976-BF66-4A76-B14D-7CC4F76D01F6}" srcId="{548F193A-0327-4C0F-B712-92ED3D7352A0}" destId="{75828FC0-763B-48B0-B8D3-4614CD1C5D28}" srcOrd="0" destOrd="0" parTransId="{A945447A-D6F0-4AE3-886D-CE826B7196B0}" sibTransId="{9B86DF3F-40A7-4D73-A6B8-1AC528E1660F}"/>
    <dgm:cxn modelId="{B29E6B6E-47D6-44BA-B4D6-C2D80F03A900}" type="presParOf" srcId="{AF244C07-1DE5-4879-82EF-90D33EDAB0D7}" destId="{EA6E2A9E-F385-4F42-B84E-0DC6E091C7DB}" srcOrd="0" destOrd="0" presId="urn:microsoft.com/office/officeart/2008/layout/LinedList"/>
    <dgm:cxn modelId="{2623A069-933E-4305-B28C-4871770E854D}" type="presParOf" srcId="{AF244C07-1DE5-4879-82EF-90D33EDAB0D7}" destId="{6F58BC0C-FA35-49A7-88DD-2791CFDBE7DF}" srcOrd="1" destOrd="0" presId="urn:microsoft.com/office/officeart/2008/layout/LinedList"/>
    <dgm:cxn modelId="{04B2CB70-EB81-4003-A0EA-8CFBD5DD78A7}" type="presParOf" srcId="{6F58BC0C-FA35-49A7-88DD-2791CFDBE7DF}" destId="{11D2AE54-5342-4E8F-AE7D-8BF9D1B0DA61}" srcOrd="0" destOrd="0" presId="urn:microsoft.com/office/officeart/2008/layout/LinedList"/>
    <dgm:cxn modelId="{E44220CD-5FB6-4C27-97DE-EED76E6FBB4C}" type="presParOf" srcId="{6F58BC0C-FA35-49A7-88DD-2791CFDBE7DF}" destId="{645FD6F6-A52D-48D2-AEF5-A70C05A11655}" srcOrd="1" destOrd="0" presId="urn:microsoft.com/office/officeart/2008/layout/LinedList"/>
    <dgm:cxn modelId="{FF06B494-0DBF-45F2-9DAE-838A84ECEDA7}" type="presParOf" srcId="{AF244C07-1DE5-4879-82EF-90D33EDAB0D7}" destId="{9892182D-D939-4D8E-BB12-57CACBF82EB6}" srcOrd="2" destOrd="0" presId="urn:microsoft.com/office/officeart/2008/layout/LinedList"/>
    <dgm:cxn modelId="{75A364EC-F7D8-45C0-B473-B9C9D9601038}" type="presParOf" srcId="{AF244C07-1DE5-4879-82EF-90D33EDAB0D7}" destId="{B6C4C99D-7E24-46BF-A9F3-ED30F3567A64}" srcOrd="3" destOrd="0" presId="urn:microsoft.com/office/officeart/2008/layout/LinedList"/>
    <dgm:cxn modelId="{51922714-86C7-4E8F-B77D-D918D046DA20}" type="presParOf" srcId="{B6C4C99D-7E24-46BF-A9F3-ED30F3567A64}" destId="{24E20DD4-1BBA-402E-81ED-A811D492B87F}" srcOrd="0" destOrd="0" presId="urn:microsoft.com/office/officeart/2008/layout/LinedList"/>
    <dgm:cxn modelId="{7CC1E1E5-624A-4203-939F-4771CF1E6D8B}" type="presParOf" srcId="{B6C4C99D-7E24-46BF-A9F3-ED30F3567A64}" destId="{49883D6A-ABDE-4744-845B-E8F529C8876E}" srcOrd="1" destOrd="0" presId="urn:microsoft.com/office/officeart/2008/layout/LinedList"/>
    <dgm:cxn modelId="{4C7184D2-3455-42D7-8A57-858819D42584}" type="presParOf" srcId="{AF244C07-1DE5-4879-82EF-90D33EDAB0D7}" destId="{1C47B805-5D95-4A3A-A24E-C8474B03B211}" srcOrd="4" destOrd="0" presId="urn:microsoft.com/office/officeart/2008/layout/LinedList"/>
    <dgm:cxn modelId="{F1F1654F-EE4C-4D91-A8FC-3D1BEC3601AF}" type="presParOf" srcId="{AF244C07-1DE5-4879-82EF-90D33EDAB0D7}" destId="{0BEADE9F-E015-46F4-AF83-DD7267024CC6}" srcOrd="5" destOrd="0" presId="urn:microsoft.com/office/officeart/2008/layout/LinedList"/>
    <dgm:cxn modelId="{7512CFC0-B136-4273-8927-C5A1444A8E74}" type="presParOf" srcId="{0BEADE9F-E015-46F4-AF83-DD7267024CC6}" destId="{769BC18F-BB37-477D-89EB-C2E08B298C7A}" srcOrd="0" destOrd="0" presId="urn:microsoft.com/office/officeart/2008/layout/LinedList"/>
    <dgm:cxn modelId="{5CC7DD53-1574-4DB5-9F45-E60C644DA58E}" type="presParOf" srcId="{0BEADE9F-E015-46F4-AF83-DD7267024CC6}" destId="{605FDA4F-5CB7-45F6-B144-170F36E8B5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8F193A-0327-4C0F-B712-92ED3D7352A0}"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ru-RU"/>
        </a:p>
      </dgm:t>
    </dgm:pt>
    <dgm:pt modelId="{C7AAF0E7-739E-4D47-9EC9-A841E7A8DF11}">
      <dgm:prSet custT="1"/>
      <dgm:spPr>
        <a:xfrm>
          <a:off x="0" y="774361"/>
          <a:ext cx="8229600" cy="772097"/>
        </a:xfrm>
        <a:prstGeom prst="rect">
          <a:avLst/>
        </a:prstGeom>
        <a:noFill/>
        <a:ln>
          <a:noFill/>
        </a:ln>
        <a:effectLst/>
      </dgm:spPr>
      <dgm:t>
        <a:bodyPr/>
        <a:lstStyle/>
        <a:p>
          <a:pPr>
            <a:buNone/>
          </a:pPr>
          <a:r>
            <a:rPr lang="ru-RU" sz="1600" dirty="0">
              <a:solidFill>
                <a:sysClr val="windowText" lastClr="000000">
                  <a:hueOff val="0"/>
                  <a:satOff val="0"/>
                  <a:lumOff val="0"/>
                  <a:alphaOff val="0"/>
                </a:sysClr>
              </a:solidFill>
              <a:latin typeface="ALS Wagon Medium"/>
              <a:ea typeface="+mn-ea"/>
              <a:cs typeface="+mn-cs"/>
            </a:rPr>
            <a:t>При проведении вакцинации сертификат формируется не позднее 3 календарных дней после дня внесения в Регистр сведений о завершении вакцинации. Срок действия сертификата – 12 месяцев от даты завершения предыдущей вакцинации</a:t>
          </a:r>
        </a:p>
      </dgm:t>
    </dgm:pt>
    <dgm:pt modelId="{DFE867C2-D88A-491B-BDB8-DF7D0E24419F}" type="parTrans" cxnId="{AEE4788C-1BA7-4538-B977-820FC23194AB}">
      <dgm:prSet/>
      <dgm:spPr/>
      <dgm:t>
        <a:bodyPr/>
        <a:lstStyle/>
        <a:p>
          <a:endParaRPr lang="ru-RU"/>
        </a:p>
      </dgm:t>
    </dgm:pt>
    <dgm:pt modelId="{02134BC2-083B-460B-B0E9-D90F15DCA35C}" type="sibTrans" cxnId="{AEE4788C-1BA7-4538-B977-820FC23194AB}">
      <dgm:prSet/>
      <dgm:spPr/>
      <dgm:t>
        <a:bodyPr/>
        <a:lstStyle/>
        <a:p>
          <a:endParaRPr lang="ru-RU"/>
        </a:p>
      </dgm:t>
    </dgm:pt>
    <dgm:pt modelId="{DFC7719B-4530-42EC-BCD4-55C6907645D4}">
      <dgm:prSet custT="1"/>
      <dgm:spPr>
        <a:xfrm>
          <a:off x="0" y="1546458"/>
          <a:ext cx="8229600" cy="772097"/>
        </a:xfrm>
        <a:prstGeom prst="rect">
          <a:avLst/>
        </a:prstGeom>
        <a:noFill/>
        <a:ln>
          <a:noFill/>
        </a:ln>
        <a:effectLst/>
      </dgm:spPr>
      <dgm:t>
        <a:bodyPr/>
        <a:lstStyle/>
        <a:p>
          <a:pPr>
            <a:buNone/>
          </a:pPr>
          <a:r>
            <a:rPr lang="ru-RU" sz="1600" dirty="0">
              <a:solidFill>
                <a:sysClr val="windowText" lastClr="000000">
                  <a:hueOff val="0"/>
                  <a:satOff val="0"/>
                  <a:lumOff val="0"/>
                  <a:alphaOff val="0"/>
                </a:sysClr>
              </a:solidFill>
              <a:latin typeface="+mj-lt"/>
              <a:ea typeface="+mn-ea"/>
              <a:cs typeface="+mn-cs"/>
            </a:rPr>
            <a:t>После перенесенного заболевания сертификат формируется не позднее 3 календарных дней после дня внесения в Регистр информации о перенесенном заболевании, вызванном новой коронавирусной инфекцией </a:t>
          </a:r>
          <a:r>
            <a:rPr lang="ru-RU" sz="1600" dirty="0">
              <a:solidFill>
                <a:sysClr val="windowText" lastClr="000000">
                  <a:hueOff val="0"/>
                  <a:satOff val="0"/>
                  <a:lumOff val="0"/>
                  <a:alphaOff val="0"/>
                </a:sysClr>
              </a:solidFill>
              <a:latin typeface="ALS Wagon Medium"/>
              <a:ea typeface="+mn-ea"/>
              <a:cs typeface="+mn-cs"/>
            </a:rPr>
            <a:t>(</a:t>
          </a:r>
          <a:r>
            <a:rPr lang="en-US" sz="1600" dirty="0">
              <a:solidFill>
                <a:sysClr val="windowText" lastClr="000000">
                  <a:hueOff val="0"/>
                  <a:satOff val="0"/>
                  <a:lumOff val="0"/>
                  <a:alphaOff val="0"/>
                </a:sysClr>
              </a:solidFill>
              <a:latin typeface="ALS Wagon Medium"/>
              <a:ea typeface="+mn-ea"/>
              <a:cs typeface="+mn-cs"/>
            </a:rPr>
            <a:t>COVID-19</a:t>
          </a:r>
          <a:r>
            <a:rPr lang="ru-RU" sz="1600" dirty="0">
              <a:solidFill>
                <a:sysClr val="windowText" lastClr="000000">
                  <a:hueOff val="0"/>
                  <a:satOff val="0"/>
                  <a:lumOff val="0"/>
                  <a:alphaOff val="0"/>
                </a:sysClr>
              </a:solidFill>
              <a:latin typeface="ALS Wagon Medium"/>
              <a:ea typeface="+mn-ea"/>
              <a:cs typeface="+mn-cs"/>
            </a:rPr>
            <a:t>). Срок действия сертификата – 12 месяцев от даты выздоровления. В случае отсутствия даты выздоровления в Регистре сертификат формируется спустя 30 дней от начала заболевания</a:t>
          </a:r>
          <a:endParaRPr lang="ru-RU" sz="1600" dirty="0">
            <a:solidFill>
              <a:sysClr val="windowText" lastClr="000000">
                <a:hueOff val="0"/>
                <a:satOff val="0"/>
                <a:lumOff val="0"/>
                <a:alphaOff val="0"/>
              </a:sysClr>
            </a:solidFill>
            <a:latin typeface="+mj-lt"/>
            <a:ea typeface="+mn-ea"/>
            <a:cs typeface="+mn-cs"/>
          </a:endParaRPr>
        </a:p>
      </dgm:t>
    </dgm:pt>
    <dgm:pt modelId="{50285993-77FA-49E9-9C23-D5582C5AEBFE}" type="parTrans" cxnId="{FAD34F73-598C-4AA4-849F-436F46A2145B}">
      <dgm:prSet/>
      <dgm:spPr/>
      <dgm:t>
        <a:bodyPr/>
        <a:lstStyle/>
        <a:p>
          <a:endParaRPr lang="ru-RU"/>
        </a:p>
      </dgm:t>
    </dgm:pt>
    <dgm:pt modelId="{E07811F8-7DB4-4D19-BAF5-5FA2C2CA467C}" type="sibTrans" cxnId="{FAD34F73-598C-4AA4-849F-436F46A2145B}">
      <dgm:prSet/>
      <dgm:spPr/>
      <dgm:t>
        <a:bodyPr/>
        <a:lstStyle/>
        <a:p>
          <a:endParaRPr lang="ru-RU"/>
        </a:p>
      </dgm:t>
    </dgm:pt>
    <dgm:pt modelId="{75828FC0-763B-48B0-B8D3-4614CD1C5D28}">
      <dgm:prSet phldrT="[Текст]" custT="1"/>
      <dgm:spPr>
        <a:xfrm>
          <a:off x="0" y="2264"/>
          <a:ext cx="8229600" cy="772097"/>
        </a:xfrm>
        <a:prstGeom prst="rect">
          <a:avLst/>
        </a:prstGeom>
        <a:noFill/>
        <a:ln>
          <a:noFill/>
        </a:ln>
        <a:effectLst/>
      </dgm:spPr>
      <dgm:t>
        <a:bodyPr/>
        <a:lstStyle/>
        <a:p>
          <a:pPr>
            <a:buNone/>
          </a:pPr>
          <a:r>
            <a:rPr lang="ru-RU" sz="1600" dirty="0">
              <a:solidFill>
                <a:sysClr val="windowText" lastClr="000000">
                  <a:hueOff val="0"/>
                  <a:satOff val="0"/>
                  <a:lumOff val="0"/>
                  <a:alphaOff val="0"/>
                </a:sysClr>
              </a:solidFill>
              <a:latin typeface="ALS Wagon Medium"/>
              <a:ea typeface="+mn-ea"/>
              <a:cs typeface="+mn-cs"/>
            </a:rPr>
            <a:t>Факт проведения вакцинации подтверждается внесением информации в информационный ресурс учета информации (Регистр) не позднее 23:59 текущего дня. До завершения вакцинации против новой коронавирусной инфекции (</a:t>
          </a:r>
          <a:r>
            <a:rPr lang="en-US" sz="1600" dirty="0">
              <a:solidFill>
                <a:sysClr val="windowText" lastClr="000000">
                  <a:hueOff val="0"/>
                  <a:satOff val="0"/>
                  <a:lumOff val="0"/>
                  <a:alphaOff val="0"/>
                </a:sysClr>
              </a:solidFill>
              <a:latin typeface="ALS Wagon Medium"/>
              <a:ea typeface="+mn-ea"/>
              <a:cs typeface="+mn-cs"/>
            </a:rPr>
            <a:t>COVID-19</a:t>
          </a:r>
          <a:r>
            <a:rPr lang="ru-RU" sz="1600" dirty="0">
              <a:solidFill>
                <a:sysClr val="windowText" lastClr="000000">
                  <a:hueOff val="0"/>
                  <a:satOff val="0"/>
                  <a:lumOff val="0"/>
                  <a:alphaOff val="0"/>
                </a:sysClr>
              </a:solidFill>
              <a:latin typeface="ALS Wagon Medium"/>
              <a:ea typeface="+mn-ea"/>
              <a:cs typeface="+mn-cs"/>
            </a:rPr>
            <a:t>)</a:t>
          </a:r>
          <a:r>
            <a:rPr lang="en-US" sz="1600" dirty="0">
              <a:solidFill>
                <a:sysClr val="windowText" lastClr="000000">
                  <a:hueOff val="0"/>
                  <a:satOff val="0"/>
                  <a:lumOff val="0"/>
                  <a:alphaOff val="0"/>
                </a:sysClr>
              </a:solidFill>
              <a:latin typeface="ALS Wagon Medium"/>
              <a:ea typeface="+mn-ea"/>
              <a:cs typeface="+mn-cs"/>
            </a:rPr>
            <a:t> </a:t>
          </a:r>
          <a:r>
            <a:rPr lang="ru-RU" sz="1600" dirty="0">
              <a:solidFill>
                <a:sysClr val="windowText" lastClr="000000">
                  <a:hueOff val="0"/>
                  <a:satOff val="0"/>
                  <a:lumOff val="0"/>
                  <a:alphaOff val="0"/>
                </a:sysClr>
              </a:solidFill>
              <a:latin typeface="ALS Wagon Medium"/>
              <a:ea typeface="+mn-ea"/>
              <a:cs typeface="+mn-cs"/>
            </a:rPr>
            <a:t>сведения о введении первого компонента (в случае введения двухкомпонентной вакцины) отображаются в записи о вакцинации в Регистре и на Едином портале государственных услуг. Сертификат о проведенных профилактических прививках может быть получен гражданином только после введения второго компонента (в случае двухкомпонентной вакцины) или после завершения вакцинации однокомпонентной вакциной «Спутник Лайт». В случае первичной вакцинации вакциной «Спутник Лайт» сертификат формируется спустя 21 день после вакцинации</a:t>
          </a:r>
        </a:p>
      </dgm:t>
    </dgm:pt>
    <dgm:pt modelId="{A945447A-D6F0-4AE3-886D-CE826B7196B0}" type="parTrans" cxnId="{CDE90976-BF66-4A76-B14D-7CC4F76D01F6}">
      <dgm:prSet/>
      <dgm:spPr/>
      <dgm:t>
        <a:bodyPr/>
        <a:lstStyle/>
        <a:p>
          <a:endParaRPr lang="ru-RU"/>
        </a:p>
      </dgm:t>
    </dgm:pt>
    <dgm:pt modelId="{9B86DF3F-40A7-4D73-A6B8-1AC528E1660F}" type="sibTrans" cxnId="{CDE90976-BF66-4A76-B14D-7CC4F76D01F6}">
      <dgm:prSet/>
      <dgm:spPr/>
      <dgm:t>
        <a:bodyPr/>
        <a:lstStyle/>
        <a:p>
          <a:endParaRPr lang="ru-RU"/>
        </a:p>
      </dgm:t>
    </dgm:pt>
    <dgm:pt modelId="{AF244C07-1DE5-4879-82EF-90D33EDAB0D7}" type="pres">
      <dgm:prSet presAssocID="{548F193A-0327-4C0F-B712-92ED3D7352A0}" presName="vert0" presStyleCnt="0">
        <dgm:presLayoutVars>
          <dgm:dir/>
          <dgm:animOne val="branch"/>
          <dgm:animLvl val="lvl"/>
        </dgm:presLayoutVars>
      </dgm:prSet>
      <dgm:spPr/>
      <dgm:t>
        <a:bodyPr/>
        <a:lstStyle/>
        <a:p>
          <a:endParaRPr lang="ru-RU"/>
        </a:p>
      </dgm:t>
    </dgm:pt>
    <dgm:pt modelId="{EA6E2A9E-F385-4F42-B84E-0DC6E091C7DB}" type="pres">
      <dgm:prSet presAssocID="{75828FC0-763B-48B0-B8D3-4614CD1C5D28}" presName="thickLine" presStyleLbl="alignNode1" presStyleIdx="0" presStyleCnt="3"/>
      <dgm:spPr>
        <a:xfrm>
          <a:off x="0" y="2264"/>
          <a:ext cx="8229600" cy="0"/>
        </a:xfrm>
        <a:prstGeom prst="line">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a:outerShdw blurRad="40000" dist="20000" dir="5400000" rotWithShape="0">
            <a:srgbClr val="000000">
              <a:alpha val="38000"/>
            </a:srgbClr>
          </a:outerShdw>
        </a:effectLst>
      </dgm:spPr>
    </dgm:pt>
    <dgm:pt modelId="{6F58BC0C-FA35-49A7-88DD-2791CFDBE7DF}" type="pres">
      <dgm:prSet presAssocID="{75828FC0-763B-48B0-B8D3-4614CD1C5D28}" presName="horz1" presStyleCnt="0"/>
      <dgm:spPr/>
    </dgm:pt>
    <dgm:pt modelId="{11D2AE54-5342-4E8F-AE7D-8BF9D1B0DA61}" type="pres">
      <dgm:prSet presAssocID="{75828FC0-763B-48B0-B8D3-4614CD1C5D28}" presName="tx1" presStyleLbl="revTx" presStyleIdx="0" presStyleCnt="3" custScaleY="423619"/>
      <dgm:spPr/>
      <dgm:t>
        <a:bodyPr/>
        <a:lstStyle/>
        <a:p>
          <a:endParaRPr lang="ru-RU"/>
        </a:p>
      </dgm:t>
    </dgm:pt>
    <dgm:pt modelId="{645FD6F6-A52D-48D2-AEF5-A70C05A11655}" type="pres">
      <dgm:prSet presAssocID="{75828FC0-763B-48B0-B8D3-4614CD1C5D28}" presName="vert1" presStyleCnt="0"/>
      <dgm:spPr/>
    </dgm:pt>
    <dgm:pt modelId="{9892182D-D939-4D8E-BB12-57CACBF82EB6}" type="pres">
      <dgm:prSet presAssocID="{C7AAF0E7-739E-4D47-9EC9-A841E7A8DF11}" presName="thickLine" presStyleLbl="alignNode1" presStyleIdx="1" presStyleCnt="3"/>
      <dgm:spPr>
        <a:xfrm>
          <a:off x="0" y="774361"/>
          <a:ext cx="8229600" cy="0"/>
        </a:xfrm>
        <a:prstGeom prst="line">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a:outerShdw blurRad="40000" dist="20000" dir="5400000" rotWithShape="0">
            <a:srgbClr val="000000">
              <a:alpha val="38000"/>
            </a:srgbClr>
          </a:outerShdw>
        </a:effectLst>
      </dgm:spPr>
    </dgm:pt>
    <dgm:pt modelId="{B6C4C99D-7E24-46BF-A9F3-ED30F3567A64}" type="pres">
      <dgm:prSet presAssocID="{C7AAF0E7-739E-4D47-9EC9-A841E7A8DF11}" presName="horz1" presStyleCnt="0"/>
      <dgm:spPr/>
    </dgm:pt>
    <dgm:pt modelId="{24E20DD4-1BBA-402E-81ED-A811D492B87F}" type="pres">
      <dgm:prSet presAssocID="{C7AAF0E7-739E-4D47-9EC9-A841E7A8DF11}" presName="tx1" presStyleLbl="revTx" presStyleIdx="1" presStyleCnt="3" custScaleY="148951"/>
      <dgm:spPr/>
      <dgm:t>
        <a:bodyPr/>
        <a:lstStyle/>
        <a:p>
          <a:endParaRPr lang="ru-RU"/>
        </a:p>
      </dgm:t>
    </dgm:pt>
    <dgm:pt modelId="{49883D6A-ABDE-4744-845B-E8F529C8876E}" type="pres">
      <dgm:prSet presAssocID="{C7AAF0E7-739E-4D47-9EC9-A841E7A8DF11}" presName="vert1" presStyleCnt="0"/>
      <dgm:spPr/>
    </dgm:pt>
    <dgm:pt modelId="{1C47B805-5D95-4A3A-A24E-C8474B03B211}" type="pres">
      <dgm:prSet presAssocID="{DFC7719B-4530-42EC-BCD4-55C6907645D4}" presName="thickLine" presStyleLbl="alignNode1" presStyleIdx="2" presStyleCnt="3"/>
      <dgm:spPr>
        <a:xfrm>
          <a:off x="0" y="1546458"/>
          <a:ext cx="8229600"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a:outerShdw blurRad="40000" dist="20000" dir="5400000" rotWithShape="0">
            <a:srgbClr val="000000">
              <a:alpha val="38000"/>
            </a:srgbClr>
          </a:outerShdw>
        </a:effectLst>
      </dgm:spPr>
    </dgm:pt>
    <dgm:pt modelId="{0BEADE9F-E015-46F4-AF83-DD7267024CC6}" type="pres">
      <dgm:prSet presAssocID="{DFC7719B-4530-42EC-BCD4-55C6907645D4}" presName="horz1" presStyleCnt="0"/>
      <dgm:spPr/>
    </dgm:pt>
    <dgm:pt modelId="{769BC18F-BB37-477D-89EB-C2E08B298C7A}" type="pres">
      <dgm:prSet presAssocID="{DFC7719B-4530-42EC-BCD4-55C6907645D4}" presName="tx1" presStyleLbl="revTx" presStyleIdx="2" presStyleCnt="3" custScaleY="272198"/>
      <dgm:spPr/>
      <dgm:t>
        <a:bodyPr/>
        <a:lstStyle/>
        <a:p>
          <a:endParaRPr lang="ru-RU"/>
        </a:p>
      </dgm:t>
    </dgm:pt>
    <dgm:pt modelId="{605FDA4F-5CB7-45F6-B144-170F36E8B576}" type="pres">
      <dgm:prSet presAssocID="{DFC7719B-4530-42EC-BCD4-55C6907645D4}" presName="vert1" presStyleCnt="0"/>
      <dgm:spPr/>
    </dgm:pt>
  </dgm:ptLst>
  <dgm:cxnLst>
    <dgm:cxn modelId="{9E56A90C-896C-431C-BB13-A507D4AD8056}" type="presOf" srcId="{C7AAF0E7-739E-4D47-9EC9-A841E7A8DF11}" destId="{24E20DD4-1BBA-402E-81ED-A811D492B87F}" srcOrd="0" destOrd="0" presId="urn:microsoft.com/office/officeart/2008/layout/LinedList"/>
    <dgm:cxn modelId="{FAD34F73-598C-4AA4-849F-436F46A2145B}" srcId="{548F193A-0327-4C0F-B712-92ED3D7352A0}" destId="{DFC7719B-4530-42EC-BCD4-55C6907645D4}" srcOrd="2" destOrd="0" parTransId="{50285993-77FA-49E9-9C23-D5582C5AEBFE}" sibTransId="{E07811F8-7DB4-4D19-BAF5-5FA2C2CA467C}"/>
    <dgm:cxn modelId="{2375FA92-746A-4335-99CE-330E4E715D3C}" type="presOf" srcId="{75828FC0-763B-48B0-B8D3-4614CD1C5D28}" destId="{11D2AE54-5342-4E8F-AE7D-8BF9D1B0DA61}" srcOrd="0" destOrd="0" presId="urn:microsoft.com/office/officeart/2008/layout/LinedList"/>
    <dgm:cxn modelId="{4CDA2900-1EDB-47E6-800C-94CDE8C5024C}" type="presOf" srcId="{548F193A-0327-4C0F-B712-92ED3D7352A0}" destId="{AF244C07-1DE5-4879-82EF-90D33EDAB0D7}" srcOrd="0" destOrd="0" presId="urn:microsoft.com/office/officeart/2008/layout/LinedList"/>
    <dgm:cxn modelId="{AEE4788C-1BA7-4538-B977-820FC23194AB}" srcId="{548F193A-0327-4C0F-B712-92ED3D7352A0}" destId="{C7AAF0E7-739E-4D47-9EC9-A841E7A8DF11}" srcOrd="1" destOrd="0" parTransId="{DFE867C2-D88A-491B-BDB8-DF7D0E24419F}" sibTransId="{02134BC2-083B-460B-B0E9-D90F15DCA35C}"/>
    <dgm:cxn modelId="{70E1A407-EA32-41DC-8943-32A2BE57E5E9}" type="presOf" srcId="{DFC7719B-4530-42EC-BCD4-55C6907645D4}" destId="{769BC18F-BB37-477D-89EB-C2E08B298C7A}" srcOrd="0" destOrd="0" presId="urn:microsoft.com/office/officeart/2008/layout/LinedList"/>
    <dgm:cxn modelId="{CDE90976-BF66-4A76-B14D-7CC4F76D01F6}" srcId="{548F193A-0327-4C0F-B712-92ED3D7352A0}" destId="{75828FC0-763B-48B0-B8D3-4614CD1C5D28}" srcOrd="0" destOrd="0" parTransId="{A945447A-D6F0-4AE3-886D-CE826B7196B0}" sibTransId="{9B86DF3F-40A7-4D73-A6B8-1AC528E1660F}"/>
    <dgm:cxn modelId="{B29E6B6E-47D6-44BA-B4D6-C2D80F03A900}" type="presParOf" srcId="{AF244C07-1DE5-4879-82EF-90D33EDAB0D7}" destId="{EA6E2A9E-F385-4F42-B84E-0DC6E091C7DB}" srcOrd="0" destOrd="0" presId="urn:microsoft.com/office/officeart/2008/layout/LinedList"/>
    <dgm:cxn modelId="{2623A069-933E-4305-B28C-4871770E854D}" type="presParOf" srcId="{AF244C07-1DE5-4879-82EF-90D33EDAB0D7}" destId="{6F58BC0C-FA35-49A7-88DD-2791CFDBE7DF}" srcOrd="1" destOrd="0" presId="urn:microsoft.com/office/officeart/2008/layout/LinedList"/>
    <dgm:cxn modelId="{04B2CB70-EB81-4003-A0EA-8CFBD5DD78A7}" type="presParOf" srcId="{6F58BC0C-FA35-49A7-88DD-2791CFDBE7DF}" destId="{11D2AE54-5342-4E8F-AE7D-8BF9D1B0DA61}" srcOrd="0" destOrd="0" presId="urn:microsoft.com/office/officeart/2008/layout/LinedList"/>
    <dgm:cxn modelId="{E44220CD-5FB6-4C27-97DE-EED76E6FBB4C}" type="presParOf" srcId="{6F58BC0C-FA35-49A7-88DD-2791CFDBE7DF}" destId="{645FD6F6-A52D-48D2-AEF5-A70C05A11655}" srcOrd="1" destOrd="0" presId="urn:microsoft.com/office/officeart/2008/layout/LinedList"/>
    <dgm:cxn modelId="{FF06B494-0DBF-45F2-9DAE-838A84ECEDA7}" type="presParOf" srcId="{AF244C07-1DE5-4879-82EF-90D33EDAB0D7}" destId="{9892182D-D939-4D8E-BB12-57CACBF82EB6}" srcOrd="2" destOrd="0" presId="urn:microsoft.com/office/officeart/2008/layout/LinedList"/>
    <dgm:cxn modelId="{75A364EC-F7D8-45C0-B473-B9C9D9601038}" type="presParOf" srcId="{AF244C07-1DE5-4879-82EF-90D33EDAB0D7}" destId="{B6C4C99D-7E24-46BF-A9F3-ED30F3567A64}" srcOrd="3" destOrd="0" presId="urn:microsoft.com/office/officeart/2008/layout/LinedList"/>
    <dgm:cxn modelId="{51922714-86C7-4E8F-B77D-D918D046DA20}" type="presParOf" srcId="{B6C4C99D-7E24-46BF-A9F3-ED30F3567A64}" destId="{24E20DD4-1BBA-402E-81ED-A811D492B87F}" srcOrd="0" destOrd="0" presId="urn:microsoft.com/office/officeart/2008/layout/LinedList"/>
    <dgm:cxn modelId="{7CC1E1E5-624A-4203-939F-4771CF1E6D8B}" type="presParOf" srcId="{B6C4C99D-7E24-46BF-A9F3-ED30F3567A64}" destId="{49883D6A-ABDE-4744-845B-E8F529C8876E}" srcOrd="1" destOrd="0" presId="urn:microsoft.com/office/officeart/2008/layout/LinedList"/>
    <dgm:cxn modelId="{4C7184D2-3455-42D7-8A57-858819D42584}" type="presParOf" srcId="{AF244C07-1DE5-4879-82EF-90D33EDAB0D7}" destId="{1C47B805-5D95-4A3A-A24E-C8474B03B211}" srcOrd="4" destOrd="0" presId="urn:microsoft.com/office/officeart/2008/layout/LinedList"/>
    <dgm:cxn modelId="{F1F1654F-EE4C-4D91-A8FC-3D1BEC3601AF}" type="presParOf" srcId="{AF244C07-1DE5-4879-82EF-90D33EDAB0D7}" destId="{0BEADE9F-E015-46F4-AF83-DD7267024CC6}" srcOrd="5" destOrd="0" presId="urn:microsoft.com/office/officeart/2008/layout/LinedList"/>
    <dgm:cxn modelId="{7512CFC0-B136-4273-8927-C5A1444A8E74}" type="presParOf" srcId="{0BEADE9F-E015-46F4-AF83-DD7267024CC6}" destId="{769BC18F-BB37-477D-89EB-C2E08B298C7A}" srcOrd="0" destOrd="0" presId="urn:microsoft.com/office/officeart/2008/layout/LinedList"/>
    <dgm:cxn modelId="{5CC7DD53-1574-4DB5-9F45-E60C644DA58E}" type="presParOf" srcId="{0BEADE9F-E015-46F4-AF83-DD7267024CC6}" destId="{605FDA4F-5CB7-45F6-B144-170F36E8B5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CD0FD7-9F93-458A-B1FD-51CF108905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AA40EF2-7347-46D7-A65D-755AE5F08E90}">
      <dgm:prSet/>
      <dgm:spPr>
        <a:xfrm>
          <a:off x="0" y="1858"/>
          <a:ext cx="8424935" cy="1135406"/>
        </a:xfrm>
        <a:prstGeom prst="rect">
          <a:avLst/>
        </a:prstGeom>
        <a:noFill/>
        <a:ln>
          <a:noFill/>
        </a:ln>
        <a:effectLst/>
      </dgm:spPr>
      <dgm:t>
        <a:bodyPr/>
        <a:lstStyle/>
        <a:p>
          <a:pPr>
            <a:buNone/>
          </a:pPr>
          <a:r>
            <a:rPr lang="ru-RU" dirty="0">
              <a:solidFill>
                <a:sysClr val="windowText" lastClr="000000">
                  <a:hueOff val="0"/>
                  <a:satOff val="0"/>
                  <a:lumOff val="0"/>
                  <a:alphaOff val="0"/>
                </a:sysClr>
              </a:solidFill>
              <a:latin typeface="Calibri"/>
              <a:ea typeface="+mn-ea"/>
              <a:cs typeface="+mn-cs"/>
            </a:rPr>
            <a:t>Вакцинированный человек с меньшей вероятностью станет распространителем коронавирусной инфекции среди членов своей семьи, друзей и товарищей по работе, просто случайно встретившихся людей</a:t>
          </a:r>
        </a:p>
      </dgm:t>
    </dgm:pt>
    <dgm:pt modelId="{BDC16FE1-B577-4CE2-8728-6168774D90E3}" type="parTrans" cxnId="{30FF59B6-9592-48B4-AB7C-0B3484AE876E}">
      <dgm:prSet/>
      <dgm:spPr/>
      <dgm:t>
        <a:bodyPr/>
        <a:lstStyle/>
        <a:p>
          <a:endParaRPr lang="ru-RU"/>
        </a:p>
      </dgm:t>
    </dgm:pt>
    <dgm:pt modelId="{177CCD19-A260-4B30-99D5-C61B2EF016D9}" type="sibTrans" cxnId="{30FF59B6-9592-48B4-AB7C-0B3484AE876E}">
      <dgm:prSet/>
      <dgm:spPr/>
      <dgm:t>
        <a:bodyPr/>
        <a:lstStyle/>
        <a:p>
          <a:endParaRPr lang="ru-RU"/>
        </a:p>
      </dgm:t>
    </dgm:pt>
    <dgm:pt modelId="{B4F411E3-D18C-4693-B570-B15EFFE8EDB6}">
      <dgm:prSet/>
      <dgm:spPr>
        <a:xfrm>
          <a:off x="0" y="1137265"/>
          <a:ext cx="8416707" cy="2090582"/>
        </a:xfrm>
        <a:prstGeom prst="rect">
          <a:avLst/>
        </a:prstGeom>
        <a:noFill/>
        <a:ln>
          <a:noFill/>
        </a:ln>
        <a:effectLst/>
      </dgm:spPr>
      <dgm:t>
        <a:bodyPr/>
        <a:lstStyle/>
        <a:p>
          <a:pPr>
            <a:buNone/>
          </a:pPr>
          <a:r>
            <a:rPr lang="ru-RU" dirty="0">
              <a:solidFill>
                <a:sysClr val="windowText" lastClr="000000">
                  <a:hueOff val="0"/>
                  <a:satOff val="0"/>
                  <a:lumOff val="0"/>
                  <a:alphaOff val="0"/>
                </a:sysClr>
              </a:solidFill>
              <a:latin typeface="Calibri"/>
              <a:ea typeface="+mn-ea"/>
              <a:cs typeface="+mn-cs"/>
            </a:rPr>
            <a:t>Вакцинированный человек с меньшей вероятностью заболеет сам. В случае, если заболевание все же возникнет, скорее всего оно будет протекать в легкой форме и ущерб своему здоровью в виде </a:t>
          </a:r>
          <a:r>
            <a:rPr lang="ru-RU" dirty="0" err="1">
              <a:solidFill>
                <a:sysClr val="windowText" lastClr="000000">
                  <a:hueOff val="0"/>
                  <a:satOff val="0"/>
                  <a:lumOff val="0"/>
                  <a:alphaOff val="0"/>
                </a:sysClr>
              </a:solidFill>
              <a:latin typeface="Calibri"/>
              <a:ea typeface="+mn-ea"/>
              <a:cs typeface="+mn-cs"/>
            </a:rPr>
            <a:t>постковидного</a:t>
          </a:r>
          <a:r>
            <a:rPr lang="ru-RU" dirty="0">
              <a:solidFill>
                <a:sysClr val="windowText" lastClr="000000">
                  <a:hueOff val="0"/>
                  <a:satOff val="0"/>
                  <a:lumOff val="0"/>
                  <a:alphaOff val="0"/>
                </a:sysClr>
              </a:solidFill>
              <a:latin typeface="Calibri"/>
              <a:ea typeface="+mn-ea"/>
              <a:cs typeface="+mn-cs"/>
            </a:rPr>
            <a:t> синдрома, снижения способности к труду, возможности обеспечивать семью, заботиться о близких людях в абсолютном большинстве случаев будет менее значителен, чем у </a:t>
          </a:r>
          <a:r>
            <a:rPr lang="ru-RU" dirty="0" err="1">
              <a:solidFill>
                <a:sysClr val="windowText" lastClr="000000">
                  <a:hueOff val="0"/>
                  <a:satOff val="0"/>
                  <a:lumOff val="0"/>
                  <a:alphaOff val="0"/>
                </a:sysClr>
              </a:solidFill>
              <a:latin typeface="Calibri"/>
              <a:ea typeface="+mn-ea"/>
              <a:cs typeface="+mn-cs"/>
            </a:rPr>
            <a:t>невакцинированного</a:t>
          </a:r>
          <a:r>
            <a:rPr lang="ru-RU" dirty="0">
              <a:solidFill>
                <a:sysClr val="windowText" lastClr="000000">
                  <a:hueOff val="0"/>
                  <a:satOff val="0"/>
                  <a:lumOff val="0"/>
                  <a:alphaOff val="0"/>
                </a:sysClr>
              </a:solidFill>
              <a:latin typeface="Calibri"/>
              <a:ea typeface="+mn-ea"/>
              <a:cs typeface="+mn-cs"/>
            </a:rPr>
            <a:t> человека</a:t>
          </a:r>
        </a:p>
      </dgm:t>
    </dgm:pt>
    <dgm:pt modelId="{DCD1BC48-AF81-4AE7-B512-285EE2878D5D}" type="parTrans" cxnId="{39C74B36-C0C0-46E7-9BD3-C0A5477ACE7D}">
      <dgm:prSet/>
      <dgm:spPr/>
      <dgm:t>
        <a:bodyPr/>
        <a:lstStyle/>
        <a:p>
          <a:endParaRPr lang="ru-RU"/>
        </a:p>
      </dgm:t>
    </dgm:pt>
    <dgm:pt modelId="{4CD3515A-E477-4E02-ABEB-2379880B95CD}" type="sibTrans" cxnId="{39C74B36-C0C0-46E7-9BD3-C0A5477ACE7D}">
      <dgm:prSet/>
      <dgm:spPr/>
      <dgm:t>
        <a:bodyPr/>
        <a:lstStyle/>
        <a:p>
          <a:endParaRPr lang="ru-RU"/>
        </a:p>
      </dgm:t>
    </dgm:pt>
    <dgm:pt modelId="{50510DFB-50CD-4F56-B4DC-5BD62253A80A}">
      <dgm:prSet/>
      <dgm:spPr>
        <a:xfrm>
          <a:off x="0" y="3227847"/>
          <a:ext cx="8424935" cy="1594829"/>
        </a:xfrm>
        <a:prstGeom prst="rect">
          <a:avLst/>
        </a:prstGeom>
        <a:noFill/>
        <a:ln>
          <a:noFill/>
        </a:ln>
        <a:effectLst/>
      </dgm:spPr>
      <dgm:t>
        <a:bodyPr/>
        <a:lstStyle/>
        <a:p>
          <a:pPr>
            <a:buNone/>
          </a:pPr>
          <a:r>
            <a:rPr lang="ru-RU" dirty="0">
              <a:solidFill>
                <a:sysClr val="windowText" lastClr="000000">
                  <a:hueOff val="0"/>
                  <a:satOff val="0"/>
                  <a:lumOff val="0"/>
                  <a:alphaOff val="0"/>
                </a:sysClr>
              </a:solidFill>
              <a:latin typeface="Calibri"/>
              <a:ea typeface="+mn-ea"/>
              <a:cs typeface="+mn-cs"/>
            </a:rPr>
            <a:t>Вакцинированный имеет возможность для поездок по России и в ряде стран без постоянного обследования на наличие коронавируса в организме</a:t>
          </a:r>
        </a:p>
      </dgm:t>
    </dgm:pt>
    <dgm:pt modelId="{A22A377F-A00E-4C2C-ACC7-F45119CC0376}" type="parTrans" cxnId="{271113F1-6E82-474A-BFCD-E04AC74D0369}">
      <dgm:prSet/>
      <dgm:spPr/>
      <dgm:t>
        <a:bodyPr/>
        <a:lstStyle/>
        <a:p>
          <a:endParaRPr lang="ru-RU"/>
        </a:p>
      </dgm:t>
    </dgm:pt>
    <dgm:pt modelId="{5C897422-E205-4195-8A27-65D9158841BA}" type="sibTrans" cxnId="{271113F1-6E82-474A-BFCD-E04AC74D0369}">
      <dgm:prSet/>
      <dgm:spPr/>
      <dgm:t>
        <a:bodyPr/>
        <a:lstStyle/>
        <a:p>
          <a:endParaRPr lang="ru-RU"/>
        </a:p>
      </dgm:t>
    </dgm:pt>
    <dgm:pt modelId="{3BCBD0F8-C7F1-41ED-80A0-DDD5AE42BEA5}" type="pres">
      <dgm:prSet presAssocID="{92CD0FD7-9F93-458A-B1FD-51CF10890587}" presName="vert0" presStyleCnt="0">
        <dgm:presLayoutVars>
          <dgm:dir/>
          <dgm:animOne val="branch"/>
          <dgm:animLvl val="lvl"/>
        </dgm:presLayoutVars>
      </dgm:prSet>
      <dgm:spPr/>
      <dgm:t>
        <a:bodyPr/>
        <a:lstStyle/>
        <a:p>
          <a:endParaRPr lang="ru-RU"/>
        </a:p>
      </dgm:t>
    </dgm:pt>
    <dgm:pt modelId="{DF1D84C1-A09F-463E-A7D9-8E15F2DDD704}" type="pres">
      <dgm:prSet presAssocID="{AAA40EF2-7347-46D7-A65D-755AE5F08E90}" presName="thickLine" presStyleLbl="alignNode1" presStyleIdx="0" presStyleCnt="3"/>
      <dgm:spPr>
        <a:xfrm>
          <a:off x="0" y="1858"/>
          <a:ext cx="842493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5B4D7C10-CFEA-40D6-9242-D52EE1052169}" type="pres">
      <dgm:prSet presAssocID="{AAA40EF2-7347-46D7-A65D-755AE5F08E90}" presName="horz1" presStyleCnt="0"/>
      <dgm:spPr/>
    </dgm:pt>
    <dgm:pt modelId="{979EA21C-C8F1-46C7-96AF-A35C491D2ED2}" type="pres">
      <dgm:prSet presAssocID="{AAA40EF2-7347-46D7-A65D-755AE5F08E90}" presName="tx1" presStyleLbl="revTx" presStyleIdx="0" presStyleCnt="3" custScaleY="71193"/>
      <dgm:spPr/>
      <dgm:t>
        <a:bodyPr/>
        <a:lstStyle/>
        <a:p>
          <a:endParaRPr lang="ru-RU"/>
        </a:p>
      </dgm:t>
    </dgm:pt>
    <dgm:pt modelId="{3DD4745A-5A0A-4454-852A-3E8E0A1E659E}" type="pres">
      <dgm:prSet presAssocID="{AAA40EF2-7347-46D7-A65D-755AE5F08E90}" presName="vert1" presStyleCnt="0"/>
      <dgm:spPr/>
    </dgm:pt>
    <dgm:pt modelId="{32E11040-B45A-42C8-BC55-139C84FCB48D}" type="pres">
      <dgm:prSet presAssocID="{B4F411E3-D18C-4693-B570-B15EFFE8EDB6}" presName="thickLine" presStyleLbl="alignNode1" presStyleIdx="1" presStyleCnt="3"/>
      <dgm:spPr>
        <a:xfrm>
          <a:off x="0" y="1137265"/>
          <a:ext cx="842493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5A696DD9-1780-4064-970A-EB48ECB0B4F8}" type="pres">
      <dgm:prSet presAssocID="{B4F411E3-D18C-4693-B570-B15EFFE8EDB6}" presName="horz1" presStyleCnt="0"/>
      <dgm:spPr/>
    </dgm:pt>
    <dgm:pt modelId="{80306954-CA58-40A5-ABD0-BC98AE86EC04}" type="pres">
      <dgm:prSet presAssocID="{B4F411E3-D18C-4693-B570-B15EFFE8EDB6}" presName="tx1" presStyleLbl="revTx" presStyleIdx="1" presStyleCnt="3" custScaleY="131085"/>
      <dgm:spPr/>
      <dgm:t>
        <a:bodyPr/>
        <a:lstStyle/>
        <a:p>
          <a:endParaRPr lang="ru-RU"/>
        </a:p>
      </dgm:t>
    </dgm:pt>
    <dgm:pt modelId="{E45A1FC2-A5E7-4FD7-BAFF-96EC752DB8B8}" type="pres">
      <dgm:prSet presAssocID="{B4F411E3-D18C-4693-B570-B15EFFE8EDB6}" presName="vert1" presStyleCnt="0"/>
      <dgm:spPr/>
    </dgm:pt>
    <dgm:pt modelId="{3A3E3152-AFB8-4ADE-90FA-7259895CD669}" type="pres">
      <dgm:prSet presAssocID="{50510DFB-50CD-4F56-B4DC-5BD62253A80A}" presName="thickLine" presStyleLbl="alignNode1" presStyleIdx="2" presStyleCnt="3"/>
      <dgm:spPr>
        <a:xfrm>
          <a:off x="0" y="3227847"/>
          <a:ext cx="842493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E6657D4E-2B84-4794-B6D4-20121207F932}" type="pres">
      <dgm:prSet presAssocID="{50510DFB-50CD-4F56-B4DC-5BD62253A80A}" presName="horz1" presStyleCnt="0"/>
      <dgm:spPr/>
    </dgm:pt>
    <dgm:pt modelId="{68A1E455-BB8E-411F-8FD9-A381C268BB81}" type="pres">
      <dgm:prSet presAssocID="{50510DFB-50CD-4F56-B4DC-5BD62253A80A}" presName="tx1" presStyleLbl="revTx" presStyleIdx="2" presStyleCnt="3"/>
      <dgm:spPr/>
      <dgm:t>
        <a:bodyPr/>
        <a:lstStyle/>
        <a:p>
          <a:endParaRPr lang="ru-RU"/>
        </a:p>
      </dgm:t>
    </dgm:pt>
    <dgm:pt modelId="{925EF648-DA3A-4F16-935C-7B130B05BD46}" type="pres">
      <dgm:prSet presAssocID="{50510DFB-50CD-4F56-B4DC-5BD62253A80A}" presName="vert1" presStyleCnt="0"/>
      <dgm:spPr/>
    </dgm:pt>
  </dgm:ptLst>
  <dgm:cxnLst>
    <dgm:cxn modelId="{271113F1-6E82-474A-BFCD-E04AC74D0369}" srcId="{92CD0FD7-9F93-458A-B1FD-51CF10890587}" destId="{50510DFB-50CD-4F56-B4DC-5BD62253A80A}" srcOrd="2" destOrd="0" parTransId="{A22A377F-A00E-4C2C-ACC7-F45119CC0376}" sibTransId="{5C897422-E205-4195-8A27-65D9158841BA}"/>
    <dgm:cxn modelId="{0EE660CB-7E97-4C60-9F08-17CB1A6C3B88}" type="presOf" srcId="{B4F411E3-D18C-4693-B570-B15EFFE8EDB6}" destId="{80306954-CA58-40A5-ABD0-BC98AE86EC04}" srcOrd="0" destOrd="0" presId="urn:microsoft.com/office/officeart/2008/layout/LinedList"/>
    <dgm:cxn modelId="{535DB573-A035-47BC-BB0E-87D4D676ED05}" type="presOf" srcId="{50510DFB-50CD-4F56-B4DC-5BD62253A80A}" destId="{68A1E455-BB8E-411F-8FD9-A381C268BB81}" srcOrd="0" destOrd="0" presId="urn:microsoft.com/office/officeart/2008/layout/LinedList"/>
    <dgm:cxn modelId="{39C74B36-C0C0-46E7-9BD3-C0A5477ACE7D}" srcId="{92CD0FD7-9F93-458A-B1FD-51CF10890587}" destId="{B4F411E3-D18C-4693-B570-B15EFFE8EDB6}" srcOrd="1" destOrd="0" parTransId="{DCD1BC48-AF81-4AE7-B512-285EE2878D5D}" sibTransId="{4CD3515A-E477-4E02-ABEB-2379880B95CD}"/>
    <dgm:cxn modelId="{87EBAE31-3575-4783-B977-CC9F9D13E2FE}" type="presOf" srcId="{AAA40EF2-7347-46D7-A65D-755AE5F08E90}" destId="{979EA21C-C8F1-46C7-96AF-A35C491D2ED2}" srcOrd="0" destOrd="0" presId="urn:microsoft.com/office/officeart/2008/layout/LinedList"/>
    <dgm:cxn modelId="{30FF59B6-9592-48B4-AB7C-0B3484AE876E}" srcId="{92CD0FD7-9F93-458A-B1FD-51CF10890587}" destId="{AAA40EF2-7347-46D7-A65D-755AE5F08E90}" srcOrd="0" destOrd="0" parTransId="{BDC16FE1-B577-4CE2-8728-6168774D90E3}" sibTransId="{177CCD19-A260-4B30-99D5-C61B2EF016D9}"/>
    <dgm:cxn modelId="{01E814EB-DB19-4345-87E0-5414F3267A66}" type="presOf" srcId="{92CD0FD7-9F93-458A-B1FD-51CF10890587}" destId="{3BCBD0F8-C7F1-41ED-80A0-DDD5AE42BEA5}" srcOrd="0" destOrd="0" presId="urn:microsoft.com/office/officeart/2008/layout/LinedList"/>
    <dgm:cxn modelId="{2BD0F651-AA92-463F-A14D-A3D20CDA1AB7}" type="presParOf" srcId="{3BCBD0F8-C7F1-41ED-80A0-DDD5AE42BEA5}" destId="{DF1D84C1-A09F-463E-A7D9-8E15F2DDD704}" srcOrd="0" destOrd="0" presId="urn:microsoft.com/office/officeart/2008/layout/LinedList"/>
    <dgm:cxn modelId="{D5C6C701-BF4C-44A6-AF9D-2B01B0E0DE65}" type="presParOf" srcId="{3BCBD0F8-C7F1-41ED-80A0-DDD5AE42BEA5}" destId="{5B4D7C10-CFEA-40D6-9242-D52EE1052169}" srcOrd="1" destOrd="0" presId="urn:microsoft.com/office/officeart/2008/layout/LinedList"/>
    <dgm:cxn modelId="{B2924D06-2380-4697-AB86-613080D0AB4E}" type="presParOf" srcId="{5B4D7C10-CFEA-40D6-9242-D52EE1052169}" destId="{979EA21C-C8F1-46C7-96AF-A35C491D2ED2}" srcOrd="0" destOrd="0" presId="urn:microsoft.com/office/officeart/2008/layout/LinedList"/>
    <dgm:cxn modelId="{DE43F9DA-A23B-4ABA-A9B8-8B982CC09141}" type="presParOf" srcId="{5B4D7C10-CFEA-40D6-9242-D52EE1052169}" destId="{3DD4745A-5A0A-4454-852A-3E8E0A1E659E}" srcOrd="1" destOrd="0" presId="urn:microsoft.com/office/officeart/2008/layout/LinedList"/>
    <dgm:cxn modelId="{EE77876D-9035-4053-BAF2-751F79051E05}" type="presParOf" srcId="{3BCBD0F8-C7F1-41ED-80A0-DDD5AE42BEA5}" destId="{32E11040-B45A-42C8-BC55-139C84FCB48D}" srcOrd="2" destOrd="0" presId="urn:microsoft.com/office/officeart/2008/layout/LinedList"/>
    <dgm:cxn modelId="{820FEF7C-C3B6-4ED4-9E62-64BE80845ED9}" type="presParOf" srcId="{3BCBD0F8-C7F1-41ED-80A0-DDD5AE42BEA5}" destId="{5A696DD9-1780-4064-970A-EB48ECB0B4F8}" srcOrd="3" destOrd="0" presId="urn:microsoft.com/office/officeart/2008/layout/LinedList"/>
    <dgm:cxn modelId="{3C1782AD-D33E-410A-8292-95E4307B793F}" type="presParOf" srcId="{5A696DD9-1780-4064-970A-EB48ECB0B4F8}" destId="{80306954-CA58-40A5-ABD0-BC98AE86EC04}" srcOrd="0" destOrd="0" presId="urn:microsoft.com/office/officeart/2008/layout/LinedList"/>
    <dgm:cxn modelId="{0980EC33-88AB-482F-89A0-1C0796E8F34A}" type="presParOf" srcId="{5A696DD9-1780-4064-970A-EB48ECB0B4F8}" destId="{E45A1FC2-A5E7-4FD7-BAFF-96EC752DB8B8}" srcOrd="1" destOrd="0" presId="urn:microsoft.com/office/officeart/2008/layout/LinedList"/>
    <dgm:cxn modelId="{F8E74A13-E2ED-4C7C-9EEE-2BDBA81C0FDB}" type="presParOf" srcId="{3BCBD0F8-C7F1-41ED-80A0-DDD5AE42BEA5}" destId="{3A3E3152-AFB8-4ADE-90FA-7259895CD669}" srcOrd="4" destOrd="0" presId="urn:microsoft.com/office/officeart/2008/layout/LinedList"/>
    <dgm:cxn modelId="{C498AFFF-668B-4EED-92E5-7EFC2D26B886}" type="presParOf" srcId="{3BCBD0F8-C7F1-41ED-80A0-DDD5AE42BEA5}" destId="{E6657D4E-2B84-4794-B6D4-20121207F932}" srcOrd="5" destOrd="0" presId="urn:microsoft.com/office/officeart/2008/layout/LinedList"/>
    <dgm:cxn modelId="{99D9AE97-05D5-4D9A-B744-FCC913074A6E}" type="presParOf" srcId="{E6657D4E-2B84-4794-B6D4-20121207F932}" destId="{68A1E455-BB8E-411F-8FD9-A381C268BB81}" srcOrd="0" destOrd="0" presId="urn:microsoft.com/office/officeart/2008/layout/LinedList"/>
    <dgm:cxn modelId="{71D59597-409B-47EB-BC7F-12F058BF79B9}" type="presParOf" srcId="{E6657D4E-2B84-4794-B6D4-20121207F932}" destId="{925EF648-DA3A-4F16-935C-7B130B05BD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DE9E10-0ADE-4CF8-A2A0-6BCB42EE68E0}"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ru-RU"/>
        </a:p>
      </dgm:t>
    </dgm:pt>
    <dgm:pt modelId="{F5444B58-6CCC-433D-9C8E-BB2E8AF6B961}">
      <dgm:prSet/>
      <dgm:spPr/>
      <dgm:t>
        <a:bodyPr/>
        <a:lstStyle/>
        <a:p>
          <a:pPr rtl="0"/>
          <a:r>
            <a:rPr lang="ru-RU" dirty="0"/>
            <a:t>В прививочных кабинетах медицинских организаций </a:t>
          </a:r>
        </a:p>
      </dgm:t>
    </dgm:pt>
    <dgm:pt modelId="{B440FE06-8C7E-48D7-86EC-B0194F5589C3}" type="parTrans" cxnId="{C9C39C1A-F2CE-44EA-A638-20DEE146A5CA}">
      <dgm:prSet/>
      <dgm:spPr/>
      <dgm:t>
        <a:bodyPr/>
        <a:lstStyle/>
        <a:p>
          <a:endParaRPr lang="ru-RU"/>
        </a:p>
      </dgm:t>
    </dgm:pt>
    <dgm:pt modelId="{811C5C76-5D07-4FA2-9876-AED34B1E84EE}" type="sibTrans" cxnId="{C9C39C1A-F2CE-44EA-A638-20DEE146A5CA}">
      <dgm:prSet/>
      <dgm:spPr/>
      <dgm:t>
        <a:bodyPr/>
        <a:lstStyle/>
        <a:p>
          <a:endParaRPr lang="ru-RU"/>
        </a:p>
      </dgm:t>
    </dgm:pt>
    <dgm:pt modelId="{AA0BA171-5AE2-4B16-98CB-F165E18C6358}">
      <dgm:prSet/>
      <dgm:spPr/>
      <dgm:t>
        <a:bodyPr/>
        <a:lstStyle/>
        <a:p>
          <a:pPr rtl="0"/>
          <a:r>
            <a:rPr lang="ru-RU" dirty="0"/>
            <a:t>В мобильных пунктах вакцинации</a:t>
          </a:r>
        </a:p>
      </dgm:t>
    </dgm:pt>
    <dgm:pt modelId="{97E29773-C00E-4156-909A-523B014BF594}" type="parTrans" cxnId="{9B74BD6E-2FD3-4921-BDAD-F2E21C06DFCF}">
      <dgm:prSet/>
      <dgm:spPr/>
      <dgm:t>
        <a:bodyPr/>
        <a:lstStyle/>
        <a:p>
          <a:endParaRPr lang="ru-RU"/>
        </a:p>
      </dgm:t>
    </dgm:pt>
    <dgm:pt modelId="{CEB8E3F5-8D17-43AC-BABD-FC77B6C027A6}" type="sibTrans" cxnId="{9B74BD6E-2FD3-4921-BDAD-F2E21C06DFCF}">
      <dgm:prSet/>
      <dgm:spPr/>
      <dgm:t>
        <a:bodyPr/>
        <a:lstStyle/>
        <a:p>
          <a:endParaRPr lang="ru-RU"/>
        </a:p>
      </dgm:t>
    </dgm:pt>
    <dgm:pt modelId="{99EA8C47-81AE-4450-8652-FD149FF26C7B}" type="pres">
      <dgm:prSet presAssocID="{11DE9E10-0ADE-4CF8-A2A0-6BCB42EE68E0}" presName="compositeShape" presStyleCnt="0">
        <dgm:presLayoutVars>
          <dgm:chMax val="2"/>
          <dgm:dir/>
          <dgm:resizeHandles val="exact"/>
        </dgm:presLayoutVars>
      </dgm:prSet>
      <dgm:spPr/>
      <dgm:t>
        <a:bodyPr/>
        <a:lstStyle/>
        <a:p>
          <a:endParaRPr lang="ru-RU"/>
        </a:p>
      </dgm:t>
    </dgm:pt>
    <dgm:pt modelId="{93DFB883-67DC-43D3-A3C7-81C33A749B03}" type="pres">
      <dgm:prSet presAssocID="{11DE9E10-0ADE-4CF8-A2A0-6BCB42EE68E0}" presName="ribbon" presStyleLbl="node1" presStyleIdx="0" presStyleCnt="1"/>
      <dgm:spPr/>
    </dgm:pt>
    <dgm:pt modelId="{98D877D5-090F-41DF-AFA8-F482D33F6074}" type="pres">
      <dgm:prSet presAssocID="{11DE9E10-0ADE-4CF8-A2A0-6BCB42EE68E0}" presName="leftArrowText" presStyleLbl="node1" presStyleIdx="0" presStyleCnt="1">
        <dgm:presLayoutVars>
          <dgm:chMax val="0"/>
          <dgm:bulletEnabled val="1"/>
        </dgm:presLayoutVars>
      </dgm:prSet>
      <dgm:spPr/>
      <dgm:t>
        <a:bodyPr/>
        <a:lstStyle/>
        <a:p>
          <a:endParaRPr lang="ru-RU"/>
        </a:p>
      </dgm:t>
    </dgm:pt>
    <dgm:pt modelId="{35F14BD5-E9A8-4A26-B1A5-557EDF885CA9}" type="pres">
      <dgm:prSet presAssocID="{11DE9E10-0ADE-4CF8-A2A0-6BCB42EE68E0}" presName="rightArrowText" presStyleLbl="node1" presStyleIdx="0" presStyleCnt="1">
        <dgm:presLayoutVars>
          <dgm:chMax val="0"/>
          <dgm:bulletEnabled val="1"/>
        </dgm:presLayoutVars>
      </dgm:prSet>
      <dgm:spPr/>
      <dgm:t>
        <a:bodyPr/>
        <a:lstStyle/>
        <a:p>
          <a:endParaRPr lang="ru-RU"/>
        </a:p>
      </dgm:t>
    </dgm:pt>
  </dgm:ptLst>
  <dgm:cxnLst>
    <dgm:cxn modelId="{9B74BD6E-2FD3-4921-BDAD-F2E21C06DFCF}" srcId="{11DE9E10-0ADE-4CF8-A2A0-6BCB42EE68E0}" destId="{AA0BA171-5AE2-4B16-98CB-F165E18C6358}" srcOrd="1" destOrd="0" parTransId="{97E29773-C00E-4156-909A-523B014BF594}" sibTransId="{CEB8E3F5-8D17-43AC-BABD-FC77B6C027A6}"/>
    <dgm:cxn modelId="{29FF4672-D1F8-404D-8842-C300AB829D3C}" type="presOf" srcId="{F5444B58-6CCC-433D-9C8E-BB2E8AF6B961}" destId="{98D877D5-090F-41DF-AFA8-F482D33F6074}" srcOrd="0" destOrd="0" presId="urn:microsoft.com/office/officeart/2005/8/layout/arrow6"/>
    <dgm:cxn modelId="{FACCBC1A-FB4E-4B28-B600-8794A129A8F7}" type="presOf" srcId="{AA0BA171-5AE2-4B16-98CB-F165E18C6358}" destId="{35F14BD5-E9A8-4A26-B1A5-557EDF885CA9}" srcOrd="0" destOrd="0" presId="urn:microsoft.com/office/officeart/2005/8/layout/arrow6"/>
    <dgm:cxn modelId="{C9C39C1A-F2CE-44EA-A638-20DEE146A5CA}" srcId="{11DE9E10-0ADE-4CF8-A2A0-6BCB42EE68E0}" destId="{F5444B58-6CCC-433D-9C8E-BB2E8AF6B961}" srcOrd="0" destOrd="0" parTransId="{B440FE06-8C7E-48D7-86EC-B0194F5589C3}" sibTransId="{811C5C76-5D07-4FA2-9876-AED34B1E84EE}"/>
    <dgm:cxn modelId="{151A3714-3252-42F8-B0F4-DB3CCCDEF099}" type="presOf" srcId="{11DE9E10-0ADE-4CF8-A2A0-6BCB42EE68E0}" destId="{99EA8C47-81AE-4450-8652-FD149FF26C7B}" srcOrd="0" destOrd="0" presId="urn:microsoft.com/office/officeart/2005/8/layout/arrow6"/>
    <dgm:cxn modelId="{1533622D-128A-46A7-8DCF-731DDC57BDCD}" type="presParOf" srcId="{99EA8C47-81AE-4450-8652-FD149FF26C7B}" destId="{93DFB883-67DC-43D3-A3C7-81C33A749B03}" srcOrd="0" destOrd="0" presId="urn:microsoft.com/office/officeart/2005/8/layout/arrow6"/>
    <dgm:cxn modelId="{29874EA2-6CE0-492A-8241-70946C5D5116}" type="presParOf" srcId="{99EA8C47-81AE-4450-8652-FD149FF26C7B}" destId="{98D877D5-090F-41DF-AFA8-F482D33F6074}" srcOrd="1" destOrd="0" presId="urn:microsoft.com/office/officeart/2005/8/layout/arrow6"/>
    <dgm:cxn modelId="{DD1FB5EA-7DCA-4BB6-9B53-02D07E7AA9C6}" type="presParOf" srcId="{99EA8C47-81AE-4450-8652-FD149FF26C7B}" destId="{35F14BD5-E9A8-4A26-B1A5-557EDF885CA9}"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9EFD0-C7F9-487A-B465-0E0161B4672F}">
      <dsp:nvSpPr>
        <dsp:cNvPr id="0" name=""/>
        <dsp:cNvSpPr/>
      </dsp:nvSpPr>
      <dsp:spPr>
        <a:xfrm>
          <a:off x="0" y="569"/>
          <a:ext cx="8083296"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0DC57-29EC-4ED0-8EA9-3664959C73AA}">
      <dsp:nvSpPr>
        <dsp:cNvPr id="0" name=""/>
        <dsp:cNvSpPr/>
      </dsp:nvSpPr>
      <dsp:spPr>
        <a:xfrm>
          <a:off x="0" y="569"/>
          <a:ext cx="8083296" cy="9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a:solidFill>
                <a:schemeClr val="accent1"/>
              </a:solidFill>
              <a:latin typeface="+mj-lt"/>
            </a:rPr>
            <a:t>Иммунопрофилактика инфекционных болезней </a:t>
          </a:r>
          <a:r>
            <a:rPr lang="ru-RU" sz="1600" b="0" kern="1200" dirty="0">
              <a:latin typeface="+mj-lt"/>
            </a:rPr>
            <a:t>– система мероприятий, осуществляемых в целях предупреждения, ограничения распространения и ликвидации инфекционных болезней путем проведения профилактических прививок</a:t>
          </a:r>
        </a:p>
      </dsp:txBody>
      <dsp:txXfrm>
        <a:off x="0" y="569"/>
        <a:ext cx="8083296" cy="932460"/>
      </dsp:txXfrm>
    </dsp:sp>
    <dsp:sp modelId="{FF3E9C85-62D9-40D1-BF38-F24B66F09FAC}">
      <dsp:nvSpPr>
        <dsp:cNvPr id="0" name=""/>
        <dsp:cNvSpPr/>
      </dsp:nvSpPr>
      <dsp:spPr>
        <a:xfrm>
          <a:off x="0" y="933029"/>
          <a:ext cx="8083296"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ADD05-51B2-461B-9820-724C36C44E23}">
      <dsp:nvSpPr>
        <dsp:cNvPr id="0" name=""/>
        <dsp:cNvSpPr/>
      </dsp:nvSpPr>
      <dsp:spPr>
        <a:xfrm>
          <a:off x="0" y="933029"/>
          <a:ext cx="8083296" cy="9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a:solidFill>
                <a:schemeClr val="accent1"/>
              </a:solidFill>
              <a:latin typeface="+mj-lt"/>
            </a:rPr>
            <a:t>Профилактические прививки </a:t>
          </a:r>
          <a:r>
            <a:rPr lang="ru-RU" sz="1600" b="0" kern="1200" dirty="0">
              <a:latin typeface="ALS Wagon Medium"/>
              <a:cs typeface="Times New Roman" panose="02020603050405020304" pitchFamily="18" charset="0"/>
            </a:rPr>
            <a:t>– введение в организм человека медицинских иммунобиологических препаратов для создания специфической невосприимчивости к инфекционным болезням</a:t>
          </a:r>
        </a:p>
      </dsp:txBody>
      <dsp:txXfrm>
        <a:off x="0" y="933029"/>
        <a:ext cx="8083296" cy="932460"/>
      </dsp:txXfrm>
    </dsp:sp>
    <dsp:sp modelId="{4E181D66-9E8C-4B0B-9377-BD7202966836}">
      <dsp:nvSpPr>
        <dsp:cNvPr id="0" name=""/>
        <dsp:cNvSpPr/>
      </dsp:nvSpPr>
      <dsp:spPr>
        <a:xfrm>
          <a:off x="0" y="1865489"/>
          <a:ext cx="8083296"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EEAF9-4AC9-4522-B367-C0A8DB665516}">
      <dsp:nvSpPr>
        <dsp:cNvPr id="0" name=""/>
        <dsp:cNvSpPr/>
      </dsp:nvSpPr>
      <dsp:spPr>
        <a:xfrm>
          <a:off x="0" y="1865489"/>
          <a:ext cx="8083296" cy="9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a:solidFill>
                <a:schemeClr val="accent1"/>
              </a:solidFill>
              <a:latin typeface="+mj-lt"/>
            </a:rPr>
            <a:t>Вакцинация</a:t>
          </a:r>
          <a:r>
            <a:rPr lang="ru-RU" sz="1600" b="0" kern="1200" dirty="0">
              <a:latin typeface="ALS Wagon Medium"/>
              <a:cs typeface="Times New Roman" panose="02020603050405020304" pitchFamily="18" charset="0"/>
            </a:rPr>
            <a:t> – введение вакцины с целью создания активного специфического иммунного ответа иммунной системы организма против возбудителя инфекции</a:t>
          </a:r>
        </a:p>
      </dsp:txBody>
      <dsp:txXfrm>
        <a:off x="0" y="1865489"/>
        <a:ext cx="8083296" cy="932460"/>
      </dsp:txXfrm>
    </dsp:sp>
    <dsp:sp modelId="{54FA94D5-2809-47EB-ABC5-E383DE9867AC}">
      <dsp:nvSpPr>
        <dsp:cNvPr id="0" name=""/>
        <dsp:cNvSpPr/>
      </dsp:nvSpPr>
      <dsp:spPr>
        <a:xfrm>
          <a:off x="0" y="2797950"/>
          <a:ext cx="8083296"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9EFEF-34B9-43EF-9CDD-CDDC4A1487A0}">
      <dsp:nvSpPr>
        <dsp:cNvPr id="0" name=""/>
        <dsp:cNvSpPr/>
      </dsp:nvSpPr>
      <dsp:spPr>
        <a:xfrm>
          <a:off x="0" y="2797950"/>
          <a:ext cx="8083296" cy="9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a:solidFill>
                <a:schemeClr val="accent1"/>
              </a:solidFill>
              <a:latin typeface="+mj-lt"/>
            </a:rPr>
            <a:t>Вакцина</a:t>
          </a:r>
          <a:r>
            <a:rPr lang="ru-RU" sz="1600" b="0" kern="1200" dirty="0">
              <a:latin typeface="ALS Wagon Medium"/>
              <a:cs typeface="Times New Roman" panose="02020603050405020304" pitchFamily="18" charset="0"/>
            </a:rPr>
            <a:t> – от латинского «</a:t>
          </a:r>
          <a:r>
            <a:rPr lang="en-US" sz="1600" b="0" kern="1200" dirty="0" err="1">
              <a:latin typeface="ALS Wagon Medium"/>
              <a:cs typeface="Times New Roman" panose="02020603050405020304" pitchFamily="18" charset="0"/>
            </a:rPr>
            <a:t>vacca</a:t>
          </a:r>
          <a:r>
            <a:rPr lang="ru-RU" sz="1600" b="0" kern="1200" dirty="0">
              <a:latin typeface="ALS Wagon Medium"/>
              <a:cs typeface="Times New Roman" panose="02020603050405020304" pitchFamily="18" charset="0"/>
            </a:rPr>
            <a:t>» - корова</a:t>
          </a:r>
        </a:p>
      </dsp:txBody>
      <dsp:txXfrm>
        <a:off x="0" y="2797950"/>
        <a:ext cx="8083296" cy="932460"/>
      </dsp:txXfrm>
    </dsp:sp>
    <dsp:sp modelId="{F5B55D83-1C7E-4ED0-A188-5779B2A48569}">
      <dsp:nvSpPr>
        <dsp:cNvPr id="0" name=""/>
        <dsp:cNvSpPr/>
      </dsp:nvSpPr>
      <dsp:spPr>
        <a:xfrm>
          <a:off x="0" y="3730410"/>
          <a:ext cx="8083296"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0E4-1FBD-4D67-8815-C2C9603C14C6}">
      <dsp:nvSpPr>
        <dsp:cNvPr id="0" name=""/>
        <dsp:cNvSpPr/>
      </dsp:nvSpPr>
      <dsp:spPr>
        <a:xfrm>
          <a:off x="0" y="3730410"/>
          <a:ext cx="8083296" cy="9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b="0" kern="1200" noProof="0" dirty="0">
              <a:solidFill>
                <a:schemeClr val="tx1"/>
              </a:solidFill>
              <a:latin typeface="ALS Wagon Medium"/>
              <a:cs typeface="Times New Roman" panose="02020603050405020304" pitchFamily="18" charset="0"/>
            </a:rPr>
            <a:t>14 мая 1796 года английский врач Э. Дженнер привил против натуральной оспы первого жителя Земли. Первая вакцина состояла из вируса коровьей оспы. Почти через 100 лет Луи Пастер предложил назвать основанные на принципе создания искусственного иммунитета препараты - вакцинами</a:t>
          </a:r>
        </a:p>
      </dsp:txBody>
      <dsp:txXfrm>
        <a:off x="0" y="3730410"/>
        <a:ext cx="8083296" cy="932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D7111-B318-4BB9-9255-C2785B605092}">
      <dsp:nvSpPr>
        <dsp:cNvPr id="0" name=""/>
        <dsp:cNvSpPr/>
      </dsp:nvSpPr>
      <dsp:spPr>
        <a:xfrm>
          <a:off x="0" y="0"/>
          <a:ext cx="5328591"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B8ADA-14AF-4BE2-A7DD-5636789F6F98}">
      <dsp:nvSpPr>
        <dsp:cNvPr id="0" name=""/>
        <dsp:cNvSpPr/>
      </dsp:nvSpPr>
      <dsp:spPr>
        <a:xfrm>
          <a:off x="0" y="0"/>
          <a:ext cx="5328591" cy="126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buNone/>
          </a:pPr>
          <a:r>
            <a:rPr lang="ru-RU" sz="1900" kern="1200" dirty="0">
              <a:solidFill>
                <a:sysClr val="windowText" lastClr="000000">
                  <a:hueOff val="0"/>
                  <a:satOff val="0"/>
                  <a:lumOff val="0"/>
                  <a:alphaOff val="0"/>
                </a:sysClr>
              </a:solidFill>
              <a:latin typeface="Calibri"/>
              <a:ea typeface="+mn-ea"/>
              <a:cs typeface="+mn-cs"/>
            </a:rPr>
            <a:t>Проведение лабораторных исследований на наличие иммуноглобулинов классов </a:t>
          </a:r>
          <a:r>
            <a:rPr lang="en-US" sz="1900" kern="1200" dirty="0">
              <a:solidFill>
                <a:sysClr val="windowText" lastClr="000000">
                  <a:hueOff val="0"/>
                  <a:satOff val="0"/>
                  <a:lumOff val="0"/>
                  <a:alphaOff val="0"/>
                </a:sysClr>
              </a:solidFill>
              <a:latin typeface="Calibri"/>
              <a:ea typeface="+mn-ea"/>
              <a:cs typeface="+mn-cs"/>
            </a:rPr>
            <a:t>G</a:t>
          </a:r>
          <a:r>
            <a:rPr lang="ru-RU" sz="1900" kern="1200" dirty="0">
              <a:solidFill>
                <a:sysClr val="windowText" lastClr="000000">
                  <a:hueOff val="0"/>
                  <a:satOff val="0"/>
                  <a:lumOff val="0"/>
                  <a:alphaOff val="0"/>
                </a:sysClr>
              </a:solidFill>
              <a:latin typeface="Calibri"/>
              <a:ea typeface="+mn-ea"/>
              <a:cs typeface="+mn-cs"/>
            </a:rPr>
            <a:t> и</a:t>
          </a:r>
          <a:r>
            <a:rPr lang="en-US" sz="1900" kern="1200" dirty="0">
              <a:solidFill>
                <a:sysClr val="windowText" lastClr="000000">
                  <a:hueOff val="0"/>
                  <a:satOff val="0"/>
                  <a:lumOff val="0"/>
                  <a:alphaOff val="0"/>
                </a:sysClr>
              </a:solidFill>
              <a:latin typeface="Calibri"/>
              <a:ea typeface="+mn-ea"/>
              <a:cs typeface="+mn-cs"/>
            </a:rPr>
            <a:t> M </a:t>
          </a:r>
          <a:r>
            <a:rPr lang="ru-RU" sz="1900" kern="1200" dirty="0">
              <a:solidFill>
                <a:sysClr val="windowText" lastClr="000000">
                  <a:hueOff val="0"/>
                  <a:satOff val="0"/>
                  <a:lumOff val="0"/>
                  <a:alphaOff val="0"/>
                </a:sysClr>
              </a:solidFill>
              <a:latin typeface="Calibri"/>
              <a:ea typeface="+mn-ea"/>
              <a:cs typeface="+mn-cs"/>
            </a:rPr>
            <a:t>к вирусу </a:t>
          </a:r>
          <a:r>
            <a:rPr lang="en-US" sz="1900" kern="1200" dirty="0">
              <a:solidFill>
                <a:sysClr val="windowText" lastClr="000000">
                  <a:hueOff val="0"/>
                  <a:satOff val="0"/>
                  <a:lumOff val="0"/>
                  <a:alphaOff val="0"/>
                </a:sysClr>
              </a:solidFill>
              <a:latin typeface="Calibri"/>
              <a:ea typeface="+mn-ea"/>
              <a:cs typeface="+mn-cs"/>
            </a:rPr>
            <a:t>SARS-CoV-2</a:t>
          </a:r>
          <a:r>
            <a:rPr lang="ru-RU" sz="1900" kern="1200" dirty="0">
              <a:solidFill>
                <a:sysClr val="windowText" lastClr="000000">
                  <a:hueOff val="0"/>
                  <a:satOff val="0"/>
                  <a:lumOff val="0"/>
                  <a:alphaOff val="0"/>
                </a:sysClr>
              </a:solidFill>
              <a:latin typeface="Calibri"/>
              <a:ea typeface="+mn-ea"/>
              <a:cs typeface="+mn-cs"/>
            </a:rPr>
            <a:t> </a:t>
          </a:r>
          <a:r>
            <a:rPr lang="ru-RU" sz="1900" b="1" kern="1200" dirty="0">
              <a:solidFill>
                <a:srgbClr val="4F81BD">
                  <a:lumMod val="75000"/>
                </a:srgbClr>
              </a:solidFill>
              <a:latin typeface="Calibri"/>
              <a:ea typeface="+mn-ea"/>
              <a:cs typeface="+mn-cs"/>
            </a:rPr>
            <a:t>не является обязательным</a:t>
          </a:r>
        </a:p>
      </dsp:txBody>
      <dsp:txXfrm>
        <a:off x="0" y="0"/>
        <a:ext cx="5328591" cy="1260139"/>
      </dsp:txXfrm>
    </dsp:sp>
    <dsp:sp modelId="{F2B4618C-CB41-43CC-A0E8-7AE0430C9FEB}">
      <dsp:nvSpPr>
        <dsp:cNvPr id="0" name=""/>
        <dsp:cNvSpPr/>
      </dsp:nvSpPr>
      <dsp:spPr>
        <a:xfrm>
          <a:off x="0" y="1260139"/>
          <a:ext cx="5328591" cy="0"/>
        </a:xfrm>
        <a:prstGeom prst="line">
          <a:avLst/>
        </a:prstGeom>
        <a:solidFill>
          <a:srgbClr val="8064A2">
            <a:hueOff val="-1488257"/>
            <a:satOff val="8966"/>
            <a:lumOff val="719"/>
            <a:alphaOff val="0"/>
          </a:srgbClr>
        </a:solidFill>
        <a:ln w="25400" cap="flat" cmpd="sng" algn="ctr">
          <a:solidFill>
            <a:srgbClr val="8064A2">
              <a:hueOff val="-1488257"/>
              <a:satOff val="8966"/>
              <a:lumOff val="71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E1BD3-F560-4ED8-A9B2-CCF2CF5F5D17}">
      <dsp:nvSpPr>
        <dsp:cNvPr id="0" name=""/>
        <dsp:cNvSpPr/>
      </dsp:nvSpPr>
      <dsp:spPr>
        <a:xfrm>
          <a:off x="0" y="1260139"/>
          <a:ext cx="5328591" cy="126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buNone/>
          </a:pPr>
          <a:r>
            <a:rPr lang="ru-RU" sz="1900" kern="1200" dirty="0">
              <a:solidFill>
                <a:sysClr val="windowText" lastClr="000000">
                  <a:hueOff val="0"/>
                  <a:satOff val="0"/>
                  <a:lumOff val="0"/>
                  <a:alphaOff val="0"/>
                </a:sysClr>
              </a:solidFill>
              <a:latin typeface="Calibri"/>
              <a:ea typeface="+mn-ea"/>
              <a:cs typeface="+mn-cs"/>
            </a:rPr>
            <a:t>За день до вакцинации и в течение 3х дней после нее необходимо отказаться от спиртных напитков</a:t>
          </a:r>
        </a:p>
      </dsp:txBody>
      <dsp:txXfrm>
        <a:off x="0" y="1260139"/>
        <a:ext cx="5328591" cy="1260139"/>
      </dsp:txXfrm>
    </dsp:sp>
    <dsp:sp modelId="{B12102C6-B71A-4A54-AC61-CAA6B64FA477}">
      <dsp:nvSpPr>
        <dsp:cNvPr id="0" name=""/>
        <dsp:cNvSpPr/>
      </dsp:nvSpPr>
      <dsp:spPr>
        <a:xfrm>
          <a:off x="0" y="2520279"/>
          <a:ext cx="5328591" cy="0"/>
        </a:xfrm>
        <a:prstGeom prst="line">
          <a:avLst/>
        </a:prstGeom>
        <a:solidFill>
          <a:srgbClr val="8064A2">
            <a:hueOff val="-2976513"/>
            <a:satOff val="17933"/>
            <a:lumOff val="1437"/>
            <a:alphaOff val="0"/>
          </a:srgbClr>
        </a:solidFill>
        <a:ln w="25400" cap="flat" cmpd="sng" algn="ctr">
          <a:solidFill>
            <a:srgbClr val="8064A2">
              <a:hueOff val="-2976513"/>
              <a:satOff val="17933"/>
              <a:lumOff val="1437"/>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75FCE-9F02-4DFC-960D-F7AC68AA20F1}">
      <dsp:nvSpPr>
        <dsp:cNvPr id="0" name=""/>
        <dsp:cNvSpPr/>
      </dsp:nvSpPr>
      <dsp:spPr>
        <a:xfrm>
          <a:off x="0" y="2520279"/>
          <a:ext cx="5328591" cy="126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buNone/>
          </a:pPr>
          <a:r>
            <a:rPr lang="ru-RU" sz="1900" kern="1200" dirty="0">
              <a:solidFill>
                <a:sysClr val="windowText" lastClr="000000">
                  <a:hueOff val="0"/>
                  <a:satOff val="0"/>
                  <a:lumOff val="0"/>
                  <a:alphaOff val="0"/>
                </a:sysClr>
              </a:solidFill>
              <a:latin typeface="Calibri"/>
              <a:ea typeface="+mn-ea"/>
              <a:cs typeface="+mn-cs"/>
            </a:rPr>
            <a:t>В день прививки воздержаться от посещения бани, сауны, бассейна, избегать переохлаждения, тяжелых физических нагрузок</a:t>
          </a:r>
        </a:p>
      </dsp:txBody>
      <dsp:txXfrm>
        <a:off x="0" y="2520279"/>
        <a:ext cx="5328591" cy="1260139"/>
      </dsp:txXfrm>
    </dsp:sp>
    <dsp:sp modelId="{B8EE1759-980A-43CC-94FB-F4BB0200E292}">
      <dsp:nvSpPr>
        <dsp:cNvPr id="0" name=""/>
        <dsp:cNvSpPr/>
      </dsp:nvSpPr>
      <dsp:spPr>
        <a:xfrm>
          <a:off x="0" y="3780419"/>
          <a:ext cx="5328591" cy="0"/>
        </a:xfrm>
        <a:prstGeom prst="line">
          <a:avLst/>
        </a:prstGeom>
        <a:solidFill>
          <a:srgbClr val="8064A2">
            <a:hueOff val="-4464770"/>
            <a:satOff val="26899"/>
            <a:lumOff val="2156"/>
            <a:alphaOff val="0"/>
          </a:srgbClr>
        </a:solidFill>
        <a:ln w="25400" cap="flat" cmpd="sng" algn="ctr">
          <a:solidFill>
            <a:srgbClr val="8064A2">
              <a:hueOff val="-4464770"/>
              <a:satOff val="26899"/>
              <a:lumOff val="215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E90F4-C67D-4E1F-98D6-5BBF4B0D7504}">
      <dsp:nvSpPr>
        <dsp:cNvPr id="0" name=""/>
        <dsp:cNvSpPr/>
      </dsp:nvSpPr>
      <dsp:spPr>
        <a:xfrm>
          <a:off x="0" y="3780419"/>
          <a:ext cx="5328591" cy="126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buNone/>
          </a:pPr>
          <a:r>
            <a:rPr lang="ru-RU" sz="1900" kern="1200" dirty="0">
              <a:solidFill>
                <a:sysClr val="windowText" lastClr="000000">
                  <a:hueOff val="0"/>
                  <a:satOff val="0"/>
                  <a:lumOff val="0"/>
                  <a:alphaOff val="0"/>
                </a:sysClr>
              </a:solidFill>
              <a:latin typeface="Calibri"/>
              <a:ea typeface="+mn-ea"/>
              <a:cs typeface="+mn-cs"/>
            </a:rPr>
            <a:t>Также в этот период рекомендуется избегать мест скопления людей и контакта с заболевшими</a:t>
          </a:r>
        </a:p>
      </dsp:txBody>
      <dsp:txXfrm>
        <a:off x="0" y="3780419"/>
        <a:ext cx="5328591" cy="1260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8F241-512C-4A54-B28C-3A7220077F73}">
      <dsp:nvSpPr>
        <dsp:cNvPr id="0" name=""/>
        <dsp:cNvSpPr/>
      </dsp:nvSpPr>
      <dsp:spPr>
        <a:xfrm>
          <a:off x="0" y="0"/>
          <a:ext cx="41904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7F103-3DFB-4C2B-9273-4E0970ABB59B}">
      <dsp:nvSpPr>
        <dsp:cNvPr id="0" name=""/>
        <dsp:cNvSpPr/>
      </dsp:nvSpPr>
      <dsp:spPr>
        <a:xfrm>
          <a:off x="0" y="0"/>
          <a:ext cx="4190489" cy="219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buNone/>
          </a:pPr>
          <a:r>
            <a:rPr lang="ru-RU" sz="1400" b="0" i="0" kern="1200" baseline="0" dirty="0">
              <a:solidFill>
                <a:sysClr val="windowText" lastClr="000000">
                  <a:hueOff val="0"/>
                  <a:satOff val="0"/>
                  <a:lumOff val="0"/>
                  <a:alphaOff val="0"/>
                </a:sysClr>
              </a:solidFill>
              <a:latin typeface="Calibri"/>
              <a:ea typeface="+mn-ea"/>
              <a:cs typeface="+mn-cs"/>
            </a:rPr>
            <a:t>Выбор вакцины возможен при наличии в пункте вакцинации нескольких вакцин. Перед вакцинацией пациента проконсультирует врач</a:t>
          </a:r>
          <a:endParaRPr lang="ru-RU" sz="1400" kern="1200" dirty="0">
            <a:solidFill>
              <a:sysClr val="windowText" lastClr="000000">
                <a:hueOff val="0"/>
                <a:satOff val="0"/>
                <a:lumOff val="0"/>
                <a:alphaOff val="0"/>
              </a:sysClr>
            </a:solidFill>
            <a:latin typeface="Calibri"/>
            <a:ea typeface="+mn-ea"/>
            <a:cs typeface="+mn-cs"/>
          </a:endParaRPr>
        </a:p>
      </dsp:txBody>
      <dsp:txXfrm>
        <a:off x="0" y="0"/>
        <a:ext cx="4190489" cy="2196243"/>
      </dsp:txXfrm>
    </dsp:sp>
    <dsp:sp modelId="{60E6F23B-9354-41CA-8D07-2DAE44BB7CED}">
      <dsp:nvSpPr>
        <dsp:cNvPr id="0" name=""/>
        <dsp:cNvSpPr/>
      </dsp:nvSpPr>
      <dsp:spPr>
        <a:xfrm>
          <a:off x="0" y="2196243"/>
          <a:ext cx="4190489"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FD0FC-AF17-40F0-9658-CED47DADA333}">
      <dsp:nvSpPr>
        <dsp:cNvPr id="0" name=""/>
        <dsp:cNvSpPr/>
      </dsp:nvSpPr>
      <dsp:spPr>
        <a:xfrm>
          <a:off x="0" y="2196243"/>
          <a:ext cx="4190489" cy="219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buNone/>
          </a:pPr>
          <a:r>
            <a:rPr lang="ru-RU" sz="1400" kern="1200" dirty="0">
              <a:solidFill>
                <a:sysClr val="windowText" lastClr="000000">
                  <a:hueOff val="0"/>
                  <a:satOff val="0"/>
                  <a:lumOff val="0"/>
                  <a:alphaOff val="0"/>
                </a:sysClr>
              </a:solidFill>
              <a:latin typeface="Calibri"/>
              <a:ea typeface="+mn-ea"/>
              <a:cs typeface="+mn-cs"/>
            </a:rPr>
            <a:t>Вакцинацию против новой коронавирусной инфекции </a:t>
          </a:r>
          <a:r>
            <a:rPr lang="en-US" sz="1400" kern="1200" dirty="0">
              <a:solidFill>
                <a:sysClr val="windowText" lastClr="000000">
                  <a:hueOff val="0"/>
                  <a:satOff val="0"/>
                  <a:lumOff val="0"/>
                  <a:alphaOff val="0"/>
                </a:sysClr>
              </a:solidFill>
              <a:latin typeface="Calibri"/>
              <a:ea typeface="+mn-ea"/>
              <a:cs typeface="+mn-cs"/>
            </a:rPr>
            <a:t>(COVID-19) </a:t>
          </a:r>
          <a:r>
            <a:rPr lang="ru-RU" sz="1400" kern="1200" dirty="0">
              <a:solidFill>
                <a:sysClr val="windowText" lastClr="000000">
                  <a:hueOff val="0"/>
                  <a:satOff val="0"/>
                  <a:lumOff val="0"/>
                  <a:alphaOff val="0"/>
                </a:sysClr>
              </a:solidFill>
              <a:latin typeface="Calibri"/>
              <a:ea typeface="+mn-ea"/>
              <a:cs typeface="+mn-cs"/>
            </a:rPr>
            <a:t>различных категорий граждан, в том числе лиц, переболевших данной инфекцией, вакцинированных и ранее вакцинированных, впоследствии переболевших, проводить любыми вакцинами для профилактики новой коронавирусной инфекции </a:t>
          </a:r>
          <a:r>
            <a:rPr lang="en-US" sz="1400" kern="1200" dirty="0">
              <a:solidFill>
                <a:sysClr val="windowText" lastClr="000000">
                  <a:hueOff val="0"/>
                  <a:satOff val="0"/>
                  <a:lumOff val="0"/>
                  <a:alphaOff val="0"/>
                </a:sysClr>
              </a:solidFill>
              <a:latin typeface="Calibri"/>
              <a:ea typeface="+mn-ea"/>
              <a:cs typeface="+mn-cs"/>
            </a:rPr>
            <a:t>(COVID-19)</a:t>
          </a:r>
          <a:r>
            <a:rPr lang="ru-RU" sz="1400" kern="1200" dirty="0">
              <a:solidFill>
                <a:sysClr val="windowText" lastClr="000000">
                  <a:hueOff val="0"/>
                  <a:satOff val="0"/>
                  <a:lumOff val="0"/>
                  <a:alphaOff val="0"/>
                </a:sysClr>
              </a:solidFill>
              <a:latin typeface="Calibri"/>
              <a:ea typeface="+mn-ea"/>
              <a:cs typeface="+mn-cs"/>
            </a:rPr>
            <a:t>, зарегистрированными в России в установленном порядке, в соответствии с инструкцией по медицинскому применению препарата</a:t>
          </a:r>
        </a:p>
      </dsp:txBody>
      <dsp:txXfrm>
        <a:off x="0" y="2196243"/>
        <a:ext cx="4190489" cy="21962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74D0A-8CD2-4346-A1A9-F1F85CE4EAEF}">
      <dsp:nvSpPr>
        <dsp:cNvPr id="0" name=""/>
        <dsp:cNvSpPr/>
      </dsp:nvSpPr>
      <dsp:spPr>
        <a:xfrm>
          <a:off x="0" y="0"/>
          <a:ext cx="492397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084B2-5CAA-4AD6-83B9-89AE779B117D}">
      <dsp:nvSpPr>
        <dsp:cNvPr id="0" name=""/>
        <dsp:cNvSpPr/>
      </dsp:nvSpPr>
      <dsp:spPr>
        <a:xfrm>
          <a:off x="0" y="0"/>
          <a:ext cx="4923978" cy="244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buNone/>
          </a:pPr>
          <a:r>
            <a:rPr lang="ru-RU" sz="2000" b="0" i="0" kern="1200" baseline="0" dirty="0">
              <a:solidFill>
                <a:sysClr val="windowText" lastClr="000000">
                  <a:hueOff val="0"/>
                  <a:satOff val="0"/>
                  <a:lumOff val="0"/>
                  <a:alphaOff val="0"/>
                </a:sysClr>
              </a:solidFill>
              <a:latin typeface="Calibri"/>
              <a:ea typeface="+mn-ea"/>
              <a:cs typeface="+mn-cs"/>
            </a:rPr>
            <a:t>Согласно международным и российским исследованиям,</a:t>
          </a:r>
          <a:r>
            <a:rPr lang="ru-RU" sz="2000" b="0" i="0" kern="1200" dirty="0">
              <a:solidFill>
                <a:sysClr val="windowText" lastClr="000000">
                  <a:hueOff val="0"/>
                  <a:satOff val="0"/>
                  <a:lumOff val="0"/>
                  <a:alphaOff val="0"/>
                </a:sysClr>
              </a:solidFill>
              <a:latin typeface="Calibri"/>
              <a:ea typeface="+mn-ea"/>
              <a:cs typeface="+mn-cs"/>
            </a:rPr>
            <a:t> </a:t>
          </a:r>
          <a:r>
            <a:rPr lang="ru-RU" sz="2000" b="0" i="0" kern="1200" baseline="0" dirty="0">
              <a:solidFill>
                <a:sysClr val="windowText" lastClr="000000">
                  <a:hueOff val="0"/>
                  <a:satOff val="0"/>
                  <a:lumOff val="0"/>
                  <a:alphaOff val="0"/>
                </a:sysClr>
              </a:solidFill>
              <a:latin typeface="Calibri"/>
              <a:ea typeface="+mn-ea"/>
              <a:cs typeface="+mn-cs"/>
            </a:rPr>
            <a:t>устойчивый гуморальный и клеточный иммунный ответ у лиц, переболевших новой коронавирусной инфекцией, сохраняется в течение в среднем </a:t>
          </a:r>
          <a:r>
            <a:rPr lang="ru-RU" sz="2000" b="1" i="0" kern="1200" baseline="0" dirty="0">
              <a:solidFill>
                <a:srgbClr val="C00000"/>
              </a:solidFill>
              <a:latin typeface="Calibri"/>
              <a:ea typeface="+mn-ea"/>
              <a:cs typeface="+mn-cs"/>
            </a:rPr>
            <a:t>6 месяцев</a:t>
          </a:r>
          <a:r>
            <a:rPr lang="ru-RU" sz="2000" b="1" i="0" kern="1200" baseline="0" dirty="0">
              <a:solidFill>
                <a:sysClr val="windowText" lastClr="000000">
                  <a:hueOff val="0"/>
                  <a:satOff val="0"/>
                  <a:lumOff val="0"/>
                  <a:alphaOff val="0"/>
                </a:sysClr>
              </a:solidFill>
              <a:latin typeface="Calibri"/>
              <a:ea typeface="+mn-ea"/>
              <a:cs typeface="+mn-cs"/>
            </a:rPr>
            <a:t> </a:t>
          </a:r>
          <a:r>
            <a:rPr lang="ru-RU" sz="2000" b="0" i="0" kern="1200" baseline="0" dirty="0">
              <a:solidFill>
                <a:sysClr val="windowText" lastClr="000000">
                  <a:hueOff val="0"/>
                  <a:satOff val="0"/>
                  <a:lumOff val="0"/>
                  <a:alphaOff val="0"/>
                </a:sysClr>
              </a:solidFill>
              <a:latin typeface="Calibri"/>
              <a:ea typeface="+mn-ea"/>
              <a:cs typeface="+mn-cs"/>
            </a:rPr>
            <a:t>после перенесенной инфекции с постепенным его угасанием к 9-12 месяцам</a:t>
          </a:r>
          <a:endParaRPr lang="ru-RU" sz="2000" kern="1200" dirty="0">
            <a:solidFill>
              <a:sysClr val="windowText" lastClr="000000">
                <a:hueOff val="0"/>
                <a:satOff val="0"/>
                <a:lumOff val="0"/>
                <a:alphaOff val="0"/>
              </a:sysClr>
            </a:solidFill>
            <a:latin typeface="Calibri"/>
            <a:ea typeface="+mn-ea"/>
            <a:cs typeface="+mn-cs"/>
          </a:endParaRPr>
        </a:p>
      </dsp:txBody>
      <dsp:txXfrm>
        <a:off x="0" y="0"/>
        <a:ext cx="4923978" cy="2444504"/>
      </dsp:txXfrm>
    </dsp:sp>
    <dsp:sp modelId="{1D6D03C8-7A24-4D84-AD34-0CFD9FA9BF0C}">
      <dsp:nvSpPr>
        <dsp:cNvPr id="0" name=""/>
        <dsp:cNvSpPr/>
      </dsp:nvSpPr>
      <dsp:spPr>
        <a:xfrm>
          <a:off x="0" y="2444504"/>
          <a:ext cx="4923978"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8BE7F-0771-44F1-9941-FDC877306370}">
      <dsp:nvSpPr>
        <dsp:cNvPr id="0" name=""/>
        <dsp:cNvSpPr/>
      </dsp:nvSpPr>
      <dsp:spPr>
        <a:xfrm>
          <a:off x="0" y="2444504"/>
          <a:ext cx="4923978" cy="244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buNone/>
          </a:pPr>
          <a:r>
            <a:rPr lang="ru-RU" sz="2000" b="0" i="0" kern="1200" baseline="0" dirty="0">
              <a:solidFill>
                <a:sysClr val="windowText" lastClr="000000">
                  <a:hueOff val="0"/>
                  <a:satOff val="0"/>
                  <a:lumOff val="0"/>
                  <a:alphaOff val="0"/>
                </a:sysClr>
              </a:solidFill>
              <a:latin typeface="Calibri"/>
              <a:ea typeface="+mn-ea"/>
              <a:cs typeface="+mn-cs"/>
            </a:rPr>
            <a:t>Кроме того, необходимо учитывать «новые» мутации вируса </a:t>
          </a:r>
          <a:r>
            <a:rPr lang="en-US" sz="2000" b="0" i="0" kern="1200" baseline="0" dirty="0">
              <a:solidFill>
                <a:sysClr val="windowText" lastClr="000000">
                  <a:hueOff val="0"/>
                  <a:satOff val="0"/>
                  <a:lumOff val="0"/>
                  <a:alphaOff val="0"/>
                </a:sysClr>
              </a:solidFill>
              <a:latin typeface="Calibri"/>
              <a:ea typeface="+mn-ea"/>
              <a:cs typeface="+mn-cs"/>
            </a:rPr>
            <a:t>SARS-CoV-2</a:t>
          </a:r>
          <a:r>
            <a:rPr lang="ru-RU" sz="2000" b="0" i="0" kern="1200" baseline="0" dirty="0">
              <a:solidFill>
                <a:sysClr val="windowText" lastClr="000000">
                  <a:hueOff val="0"/>
                  <a:satOff val="0"/>
                  <a:lumOff val="0"/>
                  <a:alphaOff val="0"/>
                </a:sysClr>
              </a:solidFill>
              <a:latin typeface="Calibri"/>
              <a:ea typeface="+mn-ea"/>
              <a:cs typeface="+mn-cs"/>
            </a:rPr>
            <a:t>, при инфицировании которыми у переболевших граждан может развиться инфекционный процесс из-за частичного «ускользания» штамма от ранее сформированного гуморального ответа</a:t>
          </a:r>
          <a:endParaRPr lang="ru-RU" sz="2000" kern="1200" dirty="0">
            <a:solidFill>
              <a:sysClr val="windowText" lastClr="000000">
                <a:hueOff val="0"/>
                <a:satOff val="0"/>
                <a:lumOff val="0"/>
                <a:alphaOff val="0"/>
              </a:sysClr>
            </a:solidFill>
            <a:latin typeface="Calibri"/>
            <a:ea typeface="+mn-ea"/>
            <a:cs typeface="+mn-cs"/>
          </a:endParaRPr>
        </a:p>
      </dsp:txBody>
      <dsp:txXfrm>
        <a:off x="0" y="2444504"/>
        <a:ext cx="4923978" cy="24445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36B5F-2F83-4CBF-9CEA-FFB237566E7E}">
      <dsp:nvSpPr>
        <dsp:cNvPr id="0" name=""/>
        <dsp:cNvSpPr/>
      </dsp:nvSpPr>
      <dsp:spPr>
        <a:xfrm>
          <a:off x="0" y="0"/>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82BAB-027B-45DE-B9CF-57A8D4BF882C}">
      <dsp:nvSpPr>
        <dsp:cNvPr id="0" name=""/>
        <dsp:cNvSpPr/>
      </dsp:nvSpPr>
      <dsp:spPr>
        <a:xfrm>
          <a:off x="0" y="0"/>
          <a:ext cx="8136905" cy="1584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Если сразу после прохождения вакцинации (после заболевания) гражданин самостоятельно прошел исследование на наличие антител </a:t>
          </a:r>
          <a:r>
            <a:rPr lang="en-US" sz="2000" kern="1200" dirty="0">
              <a:solidFill>
                <a:sysClr val="windowText" lastClr="000000">
                  <a:hueOff val="0"/>
                  <a:satOff val="0"/>
                  <a:lumOff val="0"/>
                  <a:alphaOff val="0"/>
                </a:sysClr>
              </a:solidFill>
              <a:latin typeface="Calibri"/>
              <a:ea typeface="+mn-ea"/>
              <a:cs typeface="+mn-cs"/>
            </a:rPr>
            <a:t>IgG</a:t>
          </a:r>
          <a:r>
            <a:rPr lang="ru-RU" sz="2000" kern="1200" dirty="0">
              <a:solidFill>
                <a:sysClr val="windowText" lastClr="000000">
                  <a:hueOff val="0"/>
                  <a:satOff val="0"/>
                  <a:lumOff val="0"/>
                  <a:alphaOff val="0"/>
                </a:sysClr>
              </a:solidFill>
              <a:latin typeface="Calibri"/>
              <a:ea typeface="+mn-ea"/>
              <a:cs typeface="+mn-cs"/>
            </a:rPr>
            <a:t>, по результатам которого выявлено, что у гражданина антитела</a:t>
          </a:r>
          <a:r>
            <a:rPr lang="en-US" sz="2000" kern="1200" dirty="0">
              <a:solidFill>
                <a:sysClr val="windowText" lastClr="000000">
                  <a:hueOff val="0"/>
                  <a:satOff val="0"/>
                  <a:lumOff val="0"/>
                  <a:alphaOff val="0"/>
                </a:sysClr>
              </a:solidFill>
              <a:latin typeface="Calibri"/>
              <a:ea typeface="+mn-ea"/>
              <a:cs typeface="+mn-cs"/>
            </a:rPr>
            <a:t> IgG</a:t>
          </a:r>
          <a:r>
            <a:rPr lang="ru-RU" sz="2000" kern="1200" dirty="0">
              <a:solidFill>
                <a:sysClr val="windowText" lastClr="000000">
                  <a:hueOff val="0"/>
                  <a:satOff val="0"/>
                  <a:lumOff val="0"/>
                  <a:alphaOff val="0"/>
                </a:sysClr>
              </a:solidFill>
              <a:latin typeface="Calibri"/>
              <a:ea typeface="+mn-ea"/>
              <a:cs typeface="+mn-cs"/>
            </a:rPr>
            <a:t> не определяются, вакцинироваться повторно нужно </a:t>
          </a:r>
          <a:r>
            <a:rPr lang="ru-RU" sz="2000" b="1" kern="1200" dirty="0">
              <a:solidFill>
                <a:srgbClr val="C00000"/>
              </a:solidFill>
              <a:latin typeface="Calibri"/>
              <a:ea typeface="+mn-ea"/>
              <a:cs typeface="+mn-cs"/>
            </a:rPr>
            <a:t>через 6 месяцев </a:t>
          </a:r>
          <a:r>
            <a:rPr lang="ru-RU" sz="2000" kern="1200" dirty="0">
              <a:solidFill>
                <a:sysClr val="windowText" lastClr="000000">
                  <a:hueOff val="0"/>
                  <a:satOff val="0"/>
                  <a:lumOff val="0"/>
                  <a:alphaOff val="0"/>
                </a:sysClr>
              </a:solidFill>
              <a:latin typeface="Calibri"/>
              <a:ea typeface="+mn-ea"/>
              <a:cs typeface="+mn-cs"/>
            </a:rPr>
            <a:t>(с возможной заменой вакцинного препарата при его наличии) </a:t>
          </a:r>
        </a:p>
      </dsp:txBody>
      <dsp:txXfrm>
        <a:off x="0" y="0"/>
        <a:ext cx="8136905" cy="1584175"/>
      </dsp:txXfrm>
    </dsp:sp>
    <dsp:sp modelId="{1B3697A9-A3F2-486A-9EEE-EFE3699FBE84}">
      <dsp:nvSpPr>
        <dsp:cNvPr id="0" name=""/>
        <dsp:cNvSpPr/>
      </dsp:nvSpPr>
      <dsp:spPr>
        <a:xfrm>
          <a:off x="0" y="1584175"/>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722F8-0D2C-49A6-B5B2-E1DE9A621573}">
      <dsp:nvSpPr>
        <dsp:cNvPr id="0" name=""/>
        <dsp:cNvSpPr/>
      </dsp:nvSpPr>
      <dsp:spPr>
        <a:xfrm>
          <a:off x="0" y="1584175"/>
          <a:ext cx="8136905" cy="1584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Если после повторной вакцинации антитела </a:t>
          </a:r>
          <a:r>
            <a:rPr lang="en-US" sz="2000" kern="1200" dirty="0">
              <a:solidFill>
                <a:sysClr val="windowText" lastClr="000000">
                  <a:hueOff val="0"/>
                  <a:satOff val="0"/>
                  <a:lumOff val="0"/>
                  <a:alphaOff val="0"/>
                </a:sysClr>
              </a:solidFill>
              <a:latin typeface="Calibri"/>
              <a:ea typeface="+mn-ea"/>
              <a:cs typeface="+mn-cs"/>
            </a:rPr>
            <a:t>IgG </a:t>
          </a:r>
          <a:r>
            <a:rPr lang="ru-RU" sz="2000" kern="1200" dirty="0">
              <a:solidFill>
                <a:sysClr val="windowText" lastClr="000000">
                  <a:hueOff val="0"/>
                  <a:satOff val="0"/>
                  <a:lumOff val="0"/>
                  <a:alphaOff val="0"/>
                </a:sysClr>
              </a:solidFill>
              <a:latin typeface="Calibri"/>
              <a:ea typeface="+mn-ea"/>
              <a:cs typeface="+mn-cs"/>
            </a:rPr>
            <a:t>также не определяются, необходимо детальное обследовать пациента на наличие иммунодефицита</a:t>
          </a:r>
        </a:p>
      </dsp:txBody>
      <dsp:txXfrm>
        <a:off x="0" y="1584175"/>
        <a:ext cx="8136905" cy="15841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097C6-F3F8-4575-A608-DBDE536D029E}">
      <dsp:nvSpPr>
        <dsp:cNvPr id="0" name=""/>
        <dsp:cNvSpPr/>
      </dsp:nvSpPr>
      <dsp:spPr>
        <a:xfrm>
          <a:off x="1539" y="199358"/>
          <a:ext cx="2068893" cy="2068893"/>
        </a:xfrm>
        <a:prstGeom prst="rect">
          <a:avLst/>
        </a:prstGeom>
        <a:blipFill rotWithShape="1">
          <a:blip xmlns:r="http://schemas.openxmlformats.org/officeDocument/2006/relationships" r:embed="rId1"/>
          <a:srcRect/>
          <a:stretch>
            <a:fillRect l="-22000" r="-22000"/>
          </a:stretch>
        </a:blip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68782-9FA6-42E3-B7F9-43FA8B931358}">
      <dsp:nvSpPr>
        <dsp:cNvPr id="0" name=""/>
        <dsp:cNvSpPr/>
      </dsp:nvSpPr>
      <dsp:spPr>
        <a:xfrm>
          <a:off x="1539" y="199358"/>
          <a:ext cx="206" cy="4137787"/>
        </a:xfrm>
        <a:prstGeom prst="line">
          <a:avLst/>
        </a:prstGeom>
        <a:noFill/>
        <a:ln w="25400" cap="flat" cmpd="sng" algn="ctr">
          <a:solidFill>
            <a:srgbClr val="8064A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3790FD7-2CD6-4DB7-9ADA-D47B9BE40C6B}">
      <dsp:nvSpPr>
        <dsp:cNvPr id="0" name=""/>
        <dsp:cNvSpPr/>
      </dsp:nvSpPr>
      <dsp:spPr>
        <a:xfrm>
          <a:off x="1539" y="2268252"/>
          <a:ext cx="2068893" cy="206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Непосредственно при посещении поликлиники</a:t>
          </a:r>
        </a:p>
      </dsp:txBody>
      <dsp:txXfrm>
        <a:off x="1539" y="2268252"/>
        <a:ext cx="2068893" cy="2068893"/>
      </dsp:txXfrm>
    </dsp:sp>
    <dsp:sp modelId="{95E0111F-D689-4EC7-BAC7-73D28D86A62B}">
      <dsp:nvSpPr>
        <dsp:cNvPr id="0" name=""/>
        <dsp:cNvSpPr/>
      </dsp:nvSpPr>
      <dsp:spPr>
        <a:xfrm>
          <a:off x="2071188" y="199358"/>
          <a:ext cx="2068893" cy="2068893"/>
        </a:xfrm>
        <a:prstGeom prst="rect">
          <a:avLst/>
        </a:prstGeom>
        <a:blipFill rotWithShape="1">
          <a:blip xmlns:r="http://schemas.openxmlformats.org/officeDocument/2006/relationships" r:embed="rId2"/>
          <a:srcRect/>
          <a:stretch>
            <a:fillRect l="-10000" r="-10000"/>
          </a:stretch>
        </a:blipFill>
        <a:ln w="25400" cap="flat" cmpd="sng" algn="ctr">
          <a:solidFill>
            <a:srgbClr val="8064A2">
              <a:hueOff val="-1488257"/>
              <a:satOff val="8966"/>
              <a:lumOff val="71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C4EAE-2519-470F-94EE-4DC61B059B68}">
      <dsp:nvSpPr>
        <dsp:cNvPr id="0" name=""/>
        <dsp:cNvSpPr/>
      </dsp:nvSpPr>
      <dsp:spPr>
        <a:xfrm>
          <a:off x="2071188" y="199358"/>
          <a:ext cx="206" cy="4137787"/>
        </a:xfrm>
        <a:prstGeom prst="line">
          <a:avLst/>
        </a:prstGeom>
        <a:noFill/>
        <a:ln w="25400" cap="flat" cmpd="sng" algn="ctr">
          <a:solidFill>
            <a:srgbClr val="8064A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03AF8B5-C31B-4D01-800A-D97C881F13B2}">
      <dsp:nvSpPr>
        <dsp:cNvPr id="0" name=""/>
        <dsp:cNvSpPr/>
      </dsp:nvSpPr>
      <dsp:spPr>
        <a:xfrm>
          <a:off x="2071188" y="2268252"/>
          <a:ext cx="2068893" cy="206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По телефону регистратуры поликлиники</a:t>
          </a:r>
        </a:p>
      </dsp:txBody>
      <dsp:txXfrm>
        <a:off x="2071188" y="2268252"/>
        <a:ext cx="2068893" cy="2068893"/>
      </dsp:txXfrm>
    </dsp:sp>
    <dsp:sp modelId="{5FBB4755-2C82-4DCB-9AB8-23EEA005236B}">
      <dsp:nvSpPr>
        <dsp:cNvPr id="0" name=""/>
        <dsp:cNvSpPr/>
      </dsp:nvSpPr>
      <dsp:spPr>
        <a:xfrm>
          <a:off x="4140837" y="199358"/>
          <a:ext cx="2068893" cy="2068893"/>
        </a:xfrm>
        <a:prstGeom prst="rect">
          <a:avLst/>
        </a:prstGeom>
        <a:blipFill dpi="0" rotWithShape="1">
          <a:blip xmlns:r="http://schemas.openxmlformats.org/officeDocument/2006/relationships" r:embed="rId3"/>
          <a:srcRect/>
          <a:stretch>
            <a:fillRect l="-4000" r="-40000"/>
          </a:stretch>
        </a:blipFill>
        <a:ln w="25400" cap="flat" cmpd="sng" algn="ctr">
          <a:solidFill>
            <a:srgbClr val="8064A2">
              <a:hueOff val="-2976513"/>
              <a:satOff val="17933"/>
              <a:lumOff val="1437"/>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993A5-2502-4354-A9D2-13A408B0F442}">
      <dsp:nvSpPr>
        <dsp:cNvPr id="0" name=""/>
        <dsp:cNvSpPr/>
      </dsp:nvSpPr>
      <dsp:spPr>
        <a:xfrm>
          <a:off x="4140837" y="199358"/>
          <a:ext cx="206" cy="4137787"/>
        </a:xfrm>
        <a:prstGeom prst="line">
          <a:avLst/>
        </a:prstGeom>
        <a:noFill/>
        <a:ln w="25400" cap="flat" cmpd="sng" algn="ctr">
          <a:solidFill>
            <a:srgbClr val="8064A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D3A0BDB-2D92-445E-AC57-45D3B77E61F4}">
      <dsp:nvSpPr>
        <dsp:cNvPr id="0" name=""/>
        <dsp:cNvSpPr/>
      </dsp:nvSpPr>
      <dsp:spPr>
        <a:xfrm>
          <a:off x="4140837" y="2268252"/>
          <a:ext cx="2068893" cy="206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Через единый диспетчерский центр </a:t>
          </a:r>
        </a:p>
        <a:p>
          <a:pPr lvl="0" algn="l" defTabSz="889000">
            <a:lnSpc>
              <a:spcPct val="90000"/>
            </a:lnSpc>
            <a:spcBef>
              <a:spcPct val="0"/>
            </a:spcBef>
            <a:spcAft>
              <a:spcPct val="35000"/>
            </a:spcAft>
            <a:buNone/>
          </a:pPr>
          <a:r>
            <a:rPr lang="ru-RU" sz="2000" b="1" kern="1200" dirty="0">
              <a:solidFill>
                <a:srgbClr val="4F81BD">
                  <a:lumMod val="75000"/>
                </a:srgbClr>
              </a:solidFill>
              <a:latin typeface="Calibri"/>
              <a:ea typeface="+mn-ea"/>
              <a:cs typeface="+mn-cs"/>
            </a:rPr>
            <a:t>263-11-36</a:t>
          </a:r>
          <a:r>
            <a:rPr lang="ru-RU" sz="2000" kern="1200" dirty="0">
              <a:solidFill>
                <a:sysClr val="windowText" lastClr="000000">
                  <a:hueOff val="0"/>
                  <a:satOff val="0"/>
                  <a:lumOff val="0"/>
                  <a:alphaOff val="0"/>
                </a:sysClr>
              </a:solidFill>
              <a:latin typeface="Calibri"/>
              <a:ea typeface="+mn-ea"/>
              <a:cs typeface="+mn-cs"/>
            </a:rPr>
            <a:t> или </a:t>
          </a:r>
          <a:br>
            <a:rPr lang="ru-RU" sz="2000" kern="1200" dirty="0">
              <a:solidFill>
                <a:sysClr val="windowText" lastClr="000000">
                  <a:hueOff val="0"/>
                  <a:satOff val="0"/>
                  <a:lumOff val="0"/>
                  <a:alphaOff val="0"/>
                </a:sysClr>
              </a:solidFill>
              <a:latin typeface="Calibri"/>
              <a:ea typeface="+mn-ea"/>
              <a:cs typeface="+mn-cs"/>
            </a:rPr>
          </a:br>
          <a:r>
            <a:rPr lang="ru-RU" sz="2000" b="1" kern="1200" dirty="0">
              <a:solidFill>
                <a:srgbClr val="4F81BD">
                  <a:lumMod val="75000"/>
                </a:srgbClr>
              </a:solidFill>
              <a:latin typeface="Calibri"/>
              <a:ea typeface="+mn-ea"/>
              <a:cs typeface="+mn-cs"/>
            </a:rPr>
            <a:t>8-800-300-0-300</a:t>
          </a:r>
        </a:p>
      </dsp:txBody>
      <dsp:txXfrm>
        <a:off x="4140837" y="2268252"/>
        <a:ext cx="2068893" cy="2068893"/>
      </dsp:txXfrm>
    </dsp:sp>
    <dsp:sp modelId="{B5B27CD3-B055-4860-B587-9328DE23ED1F}">
      <dsp:nvSpPr>
        <dsp:cNvPr id="0" name=""/>
        <dsp:cNvSpPr/>
      </dsp:nvSpPr>
      <dsp:spPr>
        <a:xfrm>
          <a:off x="6210486" y="199358"/>
          <a:ext cx="2068893" cy="2068893"/>
        </a:xfrm>
        <a:prstGeom prst="rect">
          <a:avLst/>
        </a:prstGeom>
        <a:blipFill rotWithShape="1">
          <a:blip xmlns:r="http://schemas.openxmlformats.org/officeDocument/2006/relationships" r:embed="rId4"/>
          <a:srcRect/>
          <a:stretch>
            <a:fillRect t="-6000" b="-6000"/>
          </a:stretch>
        </a:blipFill>
        <a:ln w="25400" cap="flat" cmpd="sng" algn="ctr">
          <a:solidFill>
            <a:srgbClr val="8064A2">
              <a:hueOff val="-4464770"/>
              <a:satOff val="26899"/>
              <a:lumOff val="2156"/>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406CC-59F8-45B1-9FC1-5279458BEAA9}">
      <dsp:nvSpPr>
        <dsp:cNvPr id="0" name=""/>
        <dsp:cNvSpPr/>
      </dsp:nvSpPr>
      <dsp:spPr>
        <a:xfrm>
          <a:off x="6210486" y="199358"/>
          <a:ext cx="206" cy="4137787"/>
        </a:xfrm>
        <a:prstGeom prst="line">
          <a:avLst/>
        </a:prstGeom>
        <a:noFill/>
        <a:ln w="25400" cap="flat" cmpd="sng" algn="ctr">
          <a:solidFill>
            <a:srgbClr val="8064A2">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B877C17-05FF-43B9-9344-DB09D6DEDF10}">
      <dsp:nvSpPr>
        <dsp:cNvPr id="0" name=""/>
        <dsp:cNvSpPr/>
      </dsp:nvSpPr>
      <dsp:spPr>
        <a:xfrm>
          <a:off x="6210486" y="2268252"/>
          <a:ext cx="2068893" cy="206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Через портал </a:t>
          </a:r>
          <a:r>
            <a:rPr lang="ru-RU" sz="2000" kern="1200" dirty="0" err="1">
              <a:solidFill>
                <a:sysClr val="windowText" lastClr="000000">
                  <a:hueOff val="0"/>
                  <a:satOff val="0"/>
                  <a:lumOff val="0"/>
                  <a:alphaOff val="0"/>
                </a:sysClr>
              </a:solidFill>
              <a:latin typeface="Calibri"/>
              <a:ea typeface="+mn-ea"/>
              <a:cs typeface="+mn-cs"/>
            </a:rPr>
            <a:t>Госуслуги</a:t>
          </a:r>
          <a:endParaRPr lang="ru-RU" sz="2000" kern="1200" dirty="0">
            <a:solidFill>
              <a:sysClr val="windowText" lastClr="000000">
                <a:hueOff val="0"/>
                <a:satOff val="0"/>
                <a:lumOff val="0"/>
                <a:alphaOff val="0"/>
              </a:sysClr>
            </a:solidFill>
            <a:latin typeface="Calibri"/>
            <a:ea typeface="+mn-ea"/>
            <a:cs typeface="+mn-cs"/>
          </a:endParaRPr>
        </a:p>
      </dsp:txBody>
      <dsp:txXfrm>
        <a:off x="6210486" y="2268252"/>
        <a:ext cx="2068893" cy="20688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D7111-B318-4BB9-9255-C2785B605092}">
      <dsp:nvSpPr>
        <dsp:cNvPr id="0" name=""/>
        <dsp:cNvSpPr/>
      </dsp:nvSpPr>
      <dsp:spPr>
        <a:xfrm>
          <a:off x="0" y="0"/>
          <a:ext cx="7884566"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B8ADA-14AF-4BE2-A7DD-5636789F6F98}">
      <dsp:nvSpPr>
        <dsp:cNvPr id="0" name=""/>
        <dsp:cNvSpPr/>
      </dsp:nvSpPr>
      <dsp:spPr>
        <a:xfrm>
          <a:off x="0" y="0"/>
          <a:ext cx="7884566" cy="239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Вакцину «Спутник Лайт» целесообразно использовать для вакцинации пациентов, перенесших новую коронавирусную инфекцию (</a:t>
          </a:r>
          <a:r>
            <a:rPr lang="en-US" sz="2000" kern="1200" dirty="0">
              <a:solidFill>
                <a:sysClr val="windowText" lastClr="000000">
                  <a:hueOff val="0"/>
                  <a:satOff val="0"/>
                  <a:lumOff val="0"/>
                  <a:alphaOff val="0"/>
                </a:sysClr>
              </a:solidFill>
              <a:latin typeface="Calibri"/>
              <a:ea typeface="+mn-ea"/>
              <a:cs typeface="+mn-cs"/>
            </a:rPr>
            <a:t>COVID-19</a:t>
          </a:r>
          <a:r>
            <a:rPr lang="ru-RU" sz="2000" kern="1200" dirty="0">
              <a:solidFill>
                <a:sysClr val="windowText" lastClr="000000">
                  <a:hueOff val="0"/>
                  <a:satOff val="0"/>
                  <a:lumOff val="0"/>
                  <a:alphaOff val="0"/>
                </a:sysClr>
              </a:solidFill>
              <a:latin typeface="Calibri"/>
              <a:ea typeface="+mn-ea"/>
              <a:cs typeface="+mn-cs"/>
            </a:rPr>
            <a:t>), спустя 6 месяцев  или вакцинированных ранее (более 6 месяцев) любой вакциной для профилактики </a:t>
          </a:r>
          <a:r>
            <a:rPr lang="en-US" sz="2000" kern="1200" dirty="0">
              <a:solidFill>
                <a:sysClr val="windowText" lastClr="000000">
                  <a:hueOff val="0"/>
                  <a:satOff val="0"/>
                  <a:lumOff val="0"/>
                  <a:alphaOff val="0"/>
                </a:sysClr>
              </a:solidFill>
              <a:latin typeface="Calibri"/>
              <a:ea typeface="+mn-ea"/>
              <a:cs typeface="+mn-cs"/>
            </a:rPr>
            <a:t>COVID-19</a:t>
          </a:r>
          <a:endParaRPr lang="ru-RU" sz="2000" b="1" kern="1200" dirty="0">
            <a:solidFill>
              <a:srgbClr val="4F81BD">
                <a:lumMod val="75000"/>
              </a:srgbClr>
            </a:solidFill>
            <a:latin typeface="Calibri"/>
            <a:ea typeface="+mn-ea"/>
            <a:cs typeface="+mn-cs"/>
          </a:endParaRPr>
        </a:p>
      </dsp:txBody>
      <dsp:txXfrm>
        <a:off x="0" y="0"/>
        <a:ext cx="7884566" cy="2394185"/>
      </dsp:txXfrm>
    </dsp:sp>
    <dsp:sp modelId="{F2B4618C-CB41-43CC-A0E8-7AE0430C9FEB}">
      <dsp:nvSpPr>
        <dsp:cNvPr id="0" name=""/>
        <dsp:cNvSpPr/>
      </dsp:nvSpPr>
      <dsp:spPr>
        <a:xfrm>
          <a:off x="0" y="2394185"/>
          <a:ext cx="7884566" cy="0"/>
        </a:xfrm>
        <a:prstGeom prst="line">
          <a:avLst/>
        </a:prstGeom>
        <a:solidFill>
          <a:srgbClr val="8064A2">
            <a:hueOff val="-1488257"/>
            <a:satOff val="8966"/>
            <a:lumOff val="719"/>
            <a:alphaOff val="0"/>
          </a:srgbClr>
        </a:solidFill>
        <a:ln w="25400" cap="flat" cmpd="sng" algn="ctr">
          <a:solidFill>
            <a:srgbClr val="8064A2">
              <a:hueOff val="-1488257"/>
              <a:satOff val="8966"/>
              <a:lumOff val="71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E1BD3-F560-4ED8-A9B2-CCF2CF5F5D17}">
      <dsp:nvSpPr>
        <dsp:cNvPr id="0" name=""/>
        <dsp:cNvSpPr/>
      </dsp:nvSpPr>
      <dsp:spPr>
        <a:xfrm>
          <a:off x="0" y="2394185"/>
          <a:ext cx="7884566" cy="239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Категориям населения старше 60 лет, ранее не прошедшим иммунизацию против </a:t>
          </a:r>
          <a:r>
            <a:rPr lang="en-US" sz="2000" kern="1200" dirty="0">
              <a:solidFill>
                <a:sysClr val="windowText" lastClr="000000">
                  <a:hueOff val="0"/>
                  <a:satOff val="0"/>
                  <a:lumOff val="0"/>
                  <a:alphaOff val="0"/>
                </a:sysClr>
              </a:solidFill>
              <a:latin typeface="Calibri"/>
              <a:ea typeface="+mn-ea"/>
              <a:cs typeface="+mn-cs"/>
            </a:rPr>
            <a:t>COVID-19</a:t>
          </a:r>
          <a:r>
            <a:rPr lang="ru-RU" sz="2000" kern="1200" dirty="0">
              <a:solidFill>
                <a:sysClr val="windowText" lastClr="000000">
                  <a:hueOff val="0"/>
                  <a:satOff val="0"/>
                  <a:lumOff val="0"/>
                  <a:alphaOff val="0"/>
                </a:sysClr>
              </a:solidFill>
              <a:latin typeface="Calibri"/>
              <a:ea typeface="+mn-ea"/>
              <a:cs typeface="+mn-cs"/>
            </a:rPr>
            <a:t>,и не болевшим новой коронавирусной инфекцией (</a:t>
          </a:r>
          <a:r>
            <a:rPr lang="en-US" sz="2000" kern="1200" dirty="0">
              <a:solidFill>
                <a:sysClr val="windowText" lastClr="000000">
                  <a:hueOff val="0"/>
                  <a:satOff val="0"/>
                  <a:lumOff val="0"/>
                  <a:alphaOff val="0"/>
                </a:sysClr>
              </a:solidFill>
              <a:latin typeface="Calibri"/>
              <a:ea typeface="+mn-ea"/>
              <a:cs typeface="+mn-cs"/>
            </a:rPr>
            <a:t>COVID-19</a:t>
          </a:r>
          <a:r>
            <a:rPr lang="ru-RU" sz="2000" kern="1200" dirty="0">
              <a:solidFill>
                <a:sysClr val="windowText" lastClr="000000">
                  <a:hueOff val="0"/>
                  <a:satOff val="0"/>
                  <a:lumOff val="0"/>
                  <a:alphaOff val="0"/>
                </a:sysClr>
              </a:solidFill>
              <a:latin typeface="Calibri"/>
              <a:ea typeface="+mn-ea"/>
              <a:cs typeface="+mn-cs"/>
            </a:rPr>
            <a:t>),  </a:t>
          </a:r>
          <a:r>
            <a:rPr lang="ru-RU" sz="2000" kern="1200" dirty="0" err="1">
              <a:solidFill>
                <a:sysClr val="windowText" lastClr="000000">
                  <a:hueOff val="0"/>
                  <a:satOff val="0"/>
                  <a:lumOff val="0"/>
                  <a:alphaOff val="0"/>
                </a:sysClr>
              </a:solidFill>
              <a:latin typeface="Calibri"/>
              <a:ea typeface="+mn-ea"/>
              <a:cs typeface="+mn-cs"/>
            </a:rPr>
            <a:t>иммунокомпроментированным</a:t>
          </a:r>
          <a:r>
            <a:rPr lang="ru-RU" sz="2000" kern="1200" dirty="0">
              <a:solidFill>
                <a:sysClr val="windowText" lastClr="000000">
                  <a:hueOff val="0"/>
                  <a:satOff val="0"/>
                  <a:lumOff val="0"/>
                  <a:alphaOff val="0"/>
                </a:sysClr>
              </a:solidFill>
              <a:latin typeface="Calibri"/>
              <a:ea typeface="+mn-ea"/>
              <a:cs typeface="+mn-cs"/>
            </a:rPr>
            <a:t> лицам независимо от возраста, для формирования иммунитета </a:t>
          </a:r>
          <a:r>
            <a:rPr lang="ru-RU" sz="2000" kern="1200" dirty="0">
              <a:solidFill>
                <a:schemeClr val="accent1"/>
              </a:solidFill>
              <a:latin typeface="Calibri"/>
              <a:ea typeface="+mn-ea"/>
              <a:cs typeface="+mn-cs"/>
            </a:rPr>
            <a:t>не рекомендовано применение препарата «Спутник Лайт» </a:t>
          </a:r>
          <a:r>
            <a:rPr lang="ru-RU" sz="2000" kern="1200" dirty="0">
              <a:solidFill>
                <a:schemeClr val="tx1"/>
              </a:solidFill>
              <a:latin typeface="Calibri"/>
              <a:ea typeface="+mn-ea"/>
              <a:cs typeface="+mn-cs"/>
            </a:rPr>
            <a:t>в</a:t>
          </a:r>
          <a:r>
            <a:rPr lang="ru-RU" sz="2000" kern="1200" dirty="0">
              <a:solidFill>
                <a:sysClr val="windowText" lastClr="000000">
                  <a:hueOff val="0"/>
                  <a:satOff val="0"/>
                  <a:lumOff val="0"/>
                  <a:alphaOff val="0"/>
                </a:sysClr>
              </a:solidFill>
              <a:latin typeface="Calibri"/>
              <a:ea typeface="+mn-ea"/>
              <a:cs typeface="+mn-cs"/>
            </a:rPr>
            <a:t> связи со снижением функции иммунной системы, для формирования иммунного ответа показана вакцинация двухкомпонентной вакциной «</a:t>
          </a:r>
          <a:r>
            <a:rPr lang="ru-RU" sz="2000" kern="1200" dirty="0" err="1">
              <a:solidFill>
                <a:sysClr val="windowText" lastClr="000000">
                  <a:hueOff val="0"/>
                  <a:satOff val="0"/>
                  <a:lumOff val="0"/>
                  <a:alphaOff val="0"/>
                </a:sysClr>
              </a:solidFill>
              <a:latin typeface="Calibri"/>
              <a:ea typeface="+mn-ea"/>
              <a:cs typeface="+mn-cs"/>
            </a:rPr>
            <a:t>Гам-Ковид-Вак</a:t>
          </a:r>
          <a:r>
            <a:rPr lang="ru-RU" sz="2000" kern="1200" dirty="0">
              <a:solidFill>
                <a:sysClr val="windowText" lastClr="000000">
                  <a:hueOff val="0"/>
                  <a:satOff val="0"/>
                  <a:lumOff val="0"/>
                  <a:alphaOff val="0"/>
                </a:sysClr>
              </a:solidFill>
              <a:latin typeface="Calibri"/>
              <a:ea typeface="+mn-ea"/>
              <a:cs typeface="+mn-cs"/>
            </a:rPr>
            <a:t>»</a:t>
          </a:r>
        </a:p>
      </dsp:txBody>
      <dsp:txXfrm>
        <a:off x="0" y="2394185"/>
        <a:ext cx="7884566" cy="23941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D03C8-7A24-4D84-AD34-0CFD9FA9BF0C}">
      <dsp:nvSpPr>
        <dsp:cNvPr id="0" name=""/>
        <dsp:cNvSpPr/>
      </dsp:nvSpPr>
      <dsp:spPr>
        <a:xfrm>
          <a:off x="0" y="1231"/>
          <a:ext cx="6696744"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8BE7F-0771-44F1-9941-FDC877306370}">
      <dsp:nvSpPr>
        <dsp:cNvPr id="0" name=""/>
        <dsp:cNvSpPr/>
      </dsp:nvSpPr>
      <dsp:spPr>
        <a:xfrm>
          <a:off x="0" y="1231"/>
          <a:ext cx="6690204" cy="3294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Приказом Минздрава России № 1053 от 12.11.2021 утверждена форма «Справка о проведенных профилактических прививках против новой коронавирусной инфекции (</a:t>
          </a:r>
          <a:r>
            <a:rPr lang="en-US" sz="2000" kern="1200" dirty="0">
              <a:solidFill>
                <a:sysClr val="windowText" lastClr="000000">
                  <a:hueOff val="0"/>
                  <a:satOff val="0"/>
                  <a:lumOff val="0"/>
                  <a:alphaOff val="0"/>
                </a:sysClr>
              </a:solidFill>
              <a:latin typeface="Calibri"/>
              <a:ea typeface="+mn-ea"/>
              <a:cs typeface="+mn-cs"/>
            </a:rPr>
            <a:t>COVID-19</a:t>
          </a:r>
          <a:r>
            <a:rPr lang="ru-RU" sz="2000" kern="1200" dirty="0">
              <a:solidFill>
                <a:sysClr val="windowText" lastClr="000000">
                  <a:hueOff val="0"/>
                  <a:satOff val="0"/>
                  <a:lumOff val="0"/>
                  <a:alphaOff val="0"/>
                </a:sysClr>
              </a:solidFill>
              <a:latin typeface="Calibri"/>
              <a:ea typeface="+mn-ea"/>
              <a:cs typeface="+mn-cs"/>
            </a:rPr>
            <a:t>) или наличии медицинских противопоказаний к вакцинации» и форма «Сертификат о профилактических прививках против новой коронавирусной инфекции (</a:t>
          </a:r>
          <a:r>
            <a:rPr lang="en-US" sz="2000" kern="1200" dirty="0">
              <a:solidFill>
                <a:sysClr val="windowText" lastClr="000000">
                  <a:hueOff val="0"/>
                  <a:satOff val="0"/>
                  <a:lumOff val="0"/>
                  <a:alphaOff val="0"/>
                </a:sysClr>
              </a:solidFill>
              <a:latin typeface="Calibri"/>
              <a:ea typeface="+mn-ea"/>
              <a:cs typeface="+mn-cs"/>
            </a:rPr>
            <a:t>COVID-19</a:t>
          </a:r>
          <a:r>
            <a:rPr lang="ru-RU" sz="2000" kern="1200" dirty="0">
              <a:solidFill>
                <a:sysClr val="windowText" lastClr="000000">
                  <a:hueOff val="0"/>
                  <a:satOff val="0"/>
                  <a:lumOff val="0"/>
                  <a:alphaOff val="0"/>
                </a:sysClr>
              </a:solidFill>
              <a:latin typeface="Calibri"/>
              <a:ea typeface="+mn-ea"/>
              <a:cs typeface="+mn-cs"/>
            </a:rPr>
            <a:t>) или медицинских противопоказаниях к вакцинации и (или) перенесенном заболевании, вызванном новой коронавирусной инфекцией (</a:t>
          </a:r>
          <a:r>
            <a:rPr lang="en-US" sz="2000" kern="1200" dirty="0">
              <a:solidFill>
                <a:sysClr val="windowText" lastClr="000000">
                  <a:hueOff val="0"/>
                  <a:satOff val="0"/>
                  <a:lumOff val="0"/>
                  <a:alphaOff val="0"/>
                </a:sysClr>
              </a:solidFill>
              <a:latin typeface="Calibri"/>
              <a:ea typeface="+mn-ea"/>
              <a:cs typeface="+mn-cs"/>
            </a:rPr>
            <a:t>COVID-19</a:t>
          </a:r>
          <a:r>
            <a:rPr lang="ru-RU" sz="2000" kern="1200" dirty="0">
              <a:solidFill>
                <a:sysClr val="windowText" lastClr="000000">
                  <a:hueOff val="0"/>
                  <a:satOff val="0"/>
                  <a:lumOff val="0"/>
                  <a:alphaOff val="0"/>
                </a:sysClr>
              </a:solidFill>
              <a:latin typeface="Calibri"/>
              <a:ea typeface="+mn-ea"/>
              <a:cs typeface="+mn-cs"/>
            </a:rPr>
            <a:t>)»</a:t>
          </a:r>
        </a:p>
      </dsp:txBody>
      <dsp:txXfrm>
        <a:off x="0" y="1231"/>
        <a:ext cx="6690204" cy="32943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36B5F-2F83-4CBF-9CEA-FFB237566E7E}">
      <dsp:nvSpPr>
        <dsp:cNvPr id="0" name=""/>
        <dsp:cNvSpPr/>
      </dsp:nvSpPr>
      <dsp:spPr>
        <a:xfrm>
          <a:off x="0" y="0"/>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82BAB-027B-45DE-B9CF-57A8D4BF882C}">
      <dsp:nvSpPr>
        <dsp:cNvPr id="0" name=""/>
        <dsp:cNvSpPr/>
      </dsp:nvSpPr>
      <dsp:spPr>
        <a:xfrm>
          <a:off x="0" y="0"/>
          <a:ext cx="8136905" cy="194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buNone/>
          </a:pPr>
          <a:r>
            <a:rPr lang="ru-RU" sz="1800" kern="1200" dirty="0">
              <a:solidFill>
                <a:sysClr val="windowText" lastClr="000000">
                  <a:hueOff val="0"/>
                  <a:satOff val="0"/>
                  <a:lumOff val="0"/>
                  <a:alphaOff val="0"/>
                </a:sysClr>
              </a:solidFill>
              <a:latin typeface="Calibri"/>
              <a:ea typeface="+mn-ea"/>
              <a:cs typeface="+mn-cs"/>
            </a:rPr>
            <a:t>«Сертификат о профилактических прививках против новой коронавирусной инфекции (</a:t>
          </a:r>
          <a:r>
            <a:rPr lang="en-US" sz="1800" kern="1200" dirty="0">
              <a:solidFill>
                <a:sysClr val="windowText" lastClr="000000">
                  <a:hueOff val="0"/>
                  <a:satOff val="0"/>
                  <a:lumOff val="0"/>
                  <a:alphaOff val="0"/>
                </a:sysClr>
              </a:solidFill>
              <a:latin typeface="Calibri"/>
              <a:ea typeface="+mn-ea"/>
              <a:cs typeface="+mn-cs"/>
            </a:rPr>
            <a:t>COVID-19</a:t>
          </a:r>
          <a:r>
            <a:rPr lang="ru-RU" sz="1800" kern="1200" dirty="0">
              <a:solidFill>
                <a:sysClr val="windowText" lastClr="000000">
                  <a:hueOff val="0"/>
                  <a:satOff val="0"/>
                  <a:lumOff val="0"/>
                  <a:alphaOff val="0"/>
                </a:sysClr>
              </a:solidFill>
              <a:latin typeface="Calibri"/>
              <a:ea typeface="+mn-ea"/>
              <a:cs typeface="+mn-cs"/>
            </a:rPr>
            <a:t>) или медицинских противопоказаниях к вакцинации и (или) перенесенном заболевании, вызванном новой коронавирусной инфекцией (</a:t>
          </a:r>
          <a:r>
            <a:rPr lang="en-US" sz="1800" kern="1200" dirty="0">
              <a:solidFill>
                <a:sysClr val="windowText" lastClr="000000">
                  <a:hueOff val="0"/>
                  <a:satOff val="0"/>
                  <a:lumOff val="0"/>
                  <a:alphaOff val="0"/>
                </a:sysClr>
              </a:solidFill>
              <a:latin typeface="Calibri"/>
              <a:ea typeface="+mn-ea"/>
              <a:cs typeface="+mn-cs"/>
            </a:rPr>
            <a:t>COVID-19</a:t>
          </a:r>
          <a:r>
            <a:rPr lang="ru-RU" sz="1800" kern="1200" dirty="0">
              <a:solidFill>
                <a:sysClr val="windowText" lastClr="000000">
                  <a:hueOff val="0"/>
                  <a:satOff val="0"/>
                  <a:lumOff val="0"/>
                  <a:alphaOff val="0"/>
                </a:sysClr>
              </a:solidFill>
              <a:latin typeface="Calibri"/>
              <a:ea typeface="+mn-ea"/>
              <a:cs typeface="+mn-cs"/>
            </a:rPr>
            <a:t>)» с </a:t>
          </a:r>
          <a:r>
            <a:rPr lang="en-US" sz="1800" kern="1200" dirty="0">
              <a:solidFill>
                <a:sysClr val="windowText" lastClr="000000">
                  <a:hueOff val="0"/>
                  <a:satOff val="0"/>
                  <a:lumOff val="0"/>
                  <a:alphaOff val="0"/>
                </a:sysClr>
              </a:solidFill>
              <a:latin typeface="Calibri"/>
              <a:ea typeface="+mn-ea"/>
              <a:cs typeface="+mn-cs"/>
            </a:rPr>
            <a:t>QR-</a:t>
          </a:r>
          <a:r>
            <a:rPr lang="ru-RU" sz="1800" kern="1200" dirty="0">
              <a:solidFill>
                <a:sysClr val="windowText" lastClr="000000">
                  <a:hueOff val="0"/>
                  <a:satOff val="0"/>
                  <a:lumOff val="0"/>
                  <a:alphaOff val="0"/>
                </a:sysClr>
              </a:solidFill>
              <a:latin typeface="Calibri"/>
              <a:ea typeface="+mn-ea"/>
              <a:cs typeface="+mn-cs"/>
            </a:rPr>
            <a:t>кодом выдается пользователям только с подтвержденной учетной записью. Сертификат о перенесенном заболевании выдается, если диагноз </a:t>
          </a:r>
          <a:r>
            <a:rPr lang="en-US" sz="1800" kern="1200" dirty="0">
              <a:solidFill>
                <a:sysClr val="windowText" lastClr="000000">
                  <a:hueOff val="0"/>
                  <a:satOff val="0"/>
                  <a:lumOff val="0"/>
                  <a:alphaOff val="0"/>
                </a:sysClr>
              </a:solidFill>
              <a:latin typeface="Calibri"/>
              <a:ea typeface="+mn-ea"/>
              <a:cs typeface="+mn-cs"/>
            </a:rPr>
            <a:t>COVID-19</a:t>
          </a:r>
          <a:r>
            <a:rPr lang="ru-RU" sz="1800" kern="1200" dirty="0">
              <a:solidFill>
                <a:sysClr val="windowText" lastClr="000000">
                  <a:hueOff val="0"/>
                  <a:satOff val="0"/>
                  <a:lumOff val="0"/>
                  <a:alphaOff val="0"/>
                </a:sysClr>
              </a:solidFill>
              <a:latin typeface="Calibri"/>
              <a:ea typeface="+mn-ea"/>
              <a:cs typeface="+mn-cs"/>
            </a:rPr>
            <a:t> был подтвержден документально!</a:t>
          </a:r>
        </a:p>
      </dsp:txBody>
      <dsp:txXfrm>
        <a:off x="0" y="0"/>
        <a:ext cx="8136905" cy="1944216"/>
      </dsp:txXfrm>
    </dsp:sp>
    <dsp:sp modelId="{1B3697A9-A3F2-486A-9EEE-EFE3699FBE84}">
      <dsp:nvSpPr>
        <dsp:cNvPr id="0" name=""/>
        <dsp:cNvSpPr/>
      </dsp:nvSpPr>
      <dsp:spPr>
        <a:xfrm>
          <a:off x="0" y="1944216"/>
          <a:ext cx="813690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722F8-0D2C-49A6-B5B2-E1DE9A621573}">
      <dsp:nvSpPr>
        <dsp:cNvPr id="0" name=""/>
        <dsp:cNvSpPr/>
      </dsp:nvSpPr>
      <dsp:spPr>
        <a:xfrm>
          <a:off x="0" y="1944216"/>
          <a:ext cx="8136905" cy="1944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buNone/>
          </a:pPr>
          <a:r>
            <a:rPr lang="ru-RU" sz="1800" kern="1200" dirty="0">
              <a:solidFill>
                <a:sysClr val="windowText" lastClr="000000">
                  <a:hueOff val="0"/>
                  <a:satOff val="0"/>
                  <a:lumOff val="0"/>
                  <a:alphaOff val="0"/>
                </a:sysClr>
              </a:solidFill>
              <a:latin typeface="Calibri"/>
              <a:ea typeface="+mn-ea"/>
              <a:cs typeface="+mn-cs"/>
            </a:rPr>
            <a:t>Распечатать «Сертификат о профилактических прививках против новой коронавирусной инфекции (</a:t>
          </a:r>
          <a:r>
            <a:rPr lang="en-US" sz="1800" kern="1200" dirty="0">
              <a:solidFill>
                <a:sysClr val="windowText" lastClr="000000">
                  <a:hueOff val="0"/>
                  <a:satOff val="0"/>
                  <a:lumOff val="0"/>
                  <a:alphaOff val="0"/>
                </a:sysClr>
              </a:solidFill>
              <a:latin typeface="Calibri"/>
              <a:ea typeface="+mn-ea"/>
              <a:cs typeface="+mn-cs"/>
            </a:rPr>
            <a:t>COVID-19</a:t>
          </a:r>
          <a:r>
            <a:rPr lang="ru-RU" sz="1800" kern="1200" dirty="0">
              <a:solidFill>
                <a:sysClr val="windowText" lastClr="000000">
                  <a:hueOff val="0"/>
                  <a:satOff val="0"/>
                  <a:lumOff val="0"/>
                  <a:alphaOff val="0"/>
                </a:sysClr>
              </a:solidFill>
              <a:latin typeface="Calibri"/>
              <a:ea typeface="+mn-ea"/>
              <a:cs typeface="+mn-cs"/>
            </a:rPr>
            <a:t>) или медицинских противопоказаниях к вакцинации и (или) перенесенном заболевании, вызванном новой коронавирусной инфекцией (</a:t>
          </a:r>
          <a:r>
            <a:rPr lang="en-US" sz="1800" kern="1200" dirty="0">
              <a:solidFill>
                <a:sysClr val="windowText" lastClr="000000">
                  <a:hueOff val="0"/>
                  <a:satOff val="0"/>
                  <a:lumOff val="0"/>
                  <a:alphaOff val="0"/>
                </a:sysClr>
              </a:solidFill>
              <a:latin typeface="Calibri"/>
              <a:ea typeface="+mn-ea"/>
              <a:cs typeface="+mn-cs"/>
            </a:rPr>
            <a:t>COVID-19</a:t>
          </a:r>
          <a:r>
            <a:rPr lang="ru-RU" sz="1800" kern="1200" dirty="0">
              <a:solidFill>
                <a:sysClr val="windowText" lastClr="000000">
                  <a:hueOff val="0"/>
                  <a:satOff val="0"/>
                  <a:lumOff val="0"/>
                  <a:alphaOff val="0"/>
                </a:sysClr>
              </a:solidFill>
              <a:latin typeface="Calibri"/>
              <a:ea typeface="+mn-ea"/>
              <a:cs typeface="+mn-cs"/>
            </a:rPr>
            <a:t>)», сформированный в виде электронного документа, можно обратившись в МФЦ (приказ Минздрава России № 1052н от 12.11.2021)</a:t>
          </a:r>
        </a:p>
      </dsp:txBody>
      <dsp:txXfrm>
        <a:off x="0" y="1944216"/>
        <a:ext cx="8136905" cy="1944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B19C5-2201-4F84-ABFF-62A53C22E443}">
      <dsp:nvSpPr>
        <dsp:cNvPr id="0" name=""/>
        <dsp:cNvSpPr/>
      </dsp:nvSpPr>
      <dsp:spPr>
        <a:xfrm>
          <a:off x="0" y="165920"/>
          <a:ext cx="3961640" cy="22112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Телефон горячей линии: </a:t>
          </a:r>
        </a:p>
        <a:p>
          <a:pPr lvl="0" algn="l" defTabSz="800100">
            <a:lnSpc>
              <a:spcPct val="90000"/>
            </a:lnSpc>
            <a:spcBef>
              <a:spcPct val="0"/>
            </a:spcBef>
            <a:spcAft>
              <a:spcPct val="35000"/>
            </a:spcAft>
          </a:pPr>
          <a:r>
            <a:rPr lang="ru-RU" sz="1800" b="1" kern="1200" dirty="0"/>
            <a:t>+</a:t>
          </a:r>
          <a:r>
            <a:rPr lang="ru-RU" sz="1800" b="1" kern="1200" dirty="0" smtClean="0"/>
            <a:t>7(495)212-07-13</a:t>
          </a:r>
          <a:endParaRPr lang="ru-RU" sz="1800" b="1" kern="1200" dirty="0"/>
        </a:p>
        <a:p>
          <a:pPr lvl="0" algn="l" defTabSz="800100">
            <a:lnSpc>
              <a:spcPct val="90000"/>
            </a:lnSpc>
            <a:spcBef>
              <a:spcPct val="0"/>
            </a:spcBef>
            <a:spcAft>
              <a:spcPct val="35000"/>
            </a:spcAft>
          </a:pPr>
          <a:r>
            <a:rPr lang="ru-RU" sz="1800" kern="1200" dirty="0"/>
            <a:t>график работы: понедельник-пятница 9:00-17:00 (</a:t>
          </a:r>
          <a:r>
            <a:rPr lang="ru-RU" sz="1800" kern="1200" dirty="0" err="1"/>
            <a:t>мск</a:t>
          </a:r>
          <a:r>
            <a:rPr lang="ru-RU" sz="1800" kern="1200" dirty="0"/>
            <a:t>), кроме выходных и праздничных дней</a:t>
          </a:r>
        </a:p>
      </dsp:txBody>
      <dsp:txXfrm>
        <a:off x="107947" y="273867"/>
        <a:ext cx="3745746" cy="1995405"/>
      </dsp:txXfrm>
    </dsp:sp>
    <dsp:sp modelId="{E85C73EE-C707-4947-9657-6D23ACA12A0B}">
      <dsp:nvSpPr>
        <dsp:cNvPr id="0" name=""/>
        <dsp:cNvSpPr/>
      </dsp:nvSpPr>
      <dsp:spPr>
        <a:xfrm>
          <a:off x="0" y="2429060"/>
          <a:ext cx="3961640" cy="2211299"/>
        </a:xfrm>
        <a:prstGeom prst="roundRect">
          <a:avLst/>
        </a:prstGeom>
        <a:solidFill>
          <a:schemeClr val="accent4">
            <a:hueOff val="-9599993"/>
            <a:satOff val="0"/>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a:t>Телефон горячей линии Министерства здравоохранения Пермского края по вопросам </a:t>
          </a:r>
          <a:r>
            <a:rPr lang="en-US" sz="1800" kern="1200" dirty="0"/>
            <a:t>COVID-19</a:t>
          </a:r>
          <a:r>
            <a:rPr lang="ru-RU" sz="1800" kern="1200" dirty="0"/>
            <a:t>, ОРВИ и гриппа: </a:t>
          </a:r>
        </a:p>
        <a:p>
          <a:pPr lvl="0" algn="l" defTabSz="800100">
            <a:lnSpc>
              <a:spcPct val="90000"/>
            </a:lnSpc>
            <a:spcBef>
              <a:spcPct val="0"/>
            </a:spcBef>
            <a:spcAft>
              <a:spcPct val="35000"/>
            </a:spcAft>
          </a:pPr>
          <a:r>
            <a:rPr lang="ru-RU" sz="1800" b="1" kern="1200" dirty="0" smtClean="0"/>
            <a:t>122</a:t>
          </a:r>
          <a:endParaRPr lang="ru-RU" sz="1800" b="1" kern="1200" dirty="0"/>
        </a:p>
        <a:p>
          <a:pPr lvl="0" algn="l" defTabSz="800100">
            <a:lnSpc>
              <a:spcPct val="90000"/>
            </a:lnSpc>
            <a:spcBef>
              <a:spcPct val="0"/>
            </a:spcBef>
            <a:spcAft>
              <a:spcPct val="35000"/>
            </a:spcAft>
          </a:pPr>
          <a:r>
            <a:rPr lang="ru-RU" sz="1800" kern="1200" dirty="0"/>
            <a:t>график работы: с </a:t>
          </a:r>
          <a:r>
            <a:rPr lang="ru-RU" sz="1800" kern="1200" dirty="0" smtClean="0"/>
            <a:t>9:00 </a:t>
          </a:r>
          <a:r>
            <a:rPr lang="ru-RU" sz="1800" kern="1200" dirty="0"/>
            <a:t>до </a:t>
          </a:r>
          <a:r>
            <a:rPr lang="ru-RU" sz="1800" kern="1200" dirty="0" smtClean="0"/>
            <a:t>18:00 с понедельника </a:t>
          </a:r>
          <a:r>
            <a:rPr lang="ru-RU" sz="1800" kern="1200" smtClean="0"/>
            <a:t>по пятницу</a:t>
          </a:r>
          <a:endParaRPr lang="ru-RU" sz="1800" kern="1200" dirty="0"/>
        </a:p>
      </dsp:txBody>
      <dsp:txXfrm>
        <a:off x="107947" y="2537007"/>
        <a:ext cx="3745746" cy="1995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14A4B-4448-4A7C-B22E-A5215C5F56FE}">
      <dsp:nvSpPr>
        <dsp:cNvPr id="0" name=""/>
        <dsp:cNvSpPr/>
      </dsp:nvSpPr>
      <dsp:spPr>
        <a:xfrm>
          <a:off x="1025" y="368365"/>
          <a:ext cx="1999572" cy="199957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43" tIns="13970" rIns="110043" bIns="13970" numCol="1" spcCol="1270" anchor="ctr" anchorCtr="0">
          <a:noAutofit/>
        </a:bodyPr>
        <a:lstStyle/>
        <a:p>
          <a:pPr lvl="0" algn="ctr" defTabSz="488950">
            <a:lnSpc>
              <a:spcPct val="90000"/>
            </a:lnSpc>
            <a:spcBef>
              <a:spcPct val="0"/>
            </a:spcBef>
            <a:spcAft>
              <a:spcPct val="35000"/>
            </a:spcAft>
          </a:pPr>
          <a:r>
            <a:rPr lang="ru-RU" sz="1100" b="0" kern="1200" dirty="0"/>
            <a:t>«Гам-КОВИД-</a:t>
          </a:r>
          <a:r>
            <a:rPr lang="ru-RU" sz="1100" b="0" kern="1200" dirty="0" err="1"/>
            <a:t>Вак</a:t>
          </a:r>
          <a:r>
            <a:rPr lang="ru-RU" sz="1100" b="0" kern="1200" dirty="0"/>
            <a:t>» </a:t>
          </a:r>
        </a:p>
        <a:p>
          <a:pPr lvl="0" algn="ctr" defTabSz="488950">
            <a:lnSpc>
              <a:spcPct val="90000"/>
            </a:lnSpc>
            <a:spcBef>
              <a:spcPct val="0"/>
            </a:spcBef>
            <a:spcAft>
              <a:spcPct val="35000"/>
            </a:spcAft>
          </a:pPr>
          <a:r>
            <a:rPr lang="ru-RU" sz="1100" b="0" kern="1200" dirty="0"/>
            <a:t>(Спутник </a:t>
          </a:r>
          <a:r>
            <a:rPr lang="en-US" sz="1100" b="0" kern="1200" dirty="0"/>
            <a:t>V</a:t>
          </a:r>
          <a:r>
            <a:rPr lang="ru-RU" sz="1100" b="0" kern="1200" dirty="0"/>
            <a:t>)</a:t>
          </a:r>
        </a:p>
      </dsp:txBody>
      <dsp:txXfrm>
        <a:off x="293856" y="661196"/>
        <a:ext cx="1413910" cy="1413910"/>
      </dsp:txXfrm>
    </dsp:sp>
    <dsp:sp modelId="{44C6D48B-623D-4495-9799-2E4A4F7F2763}">
      <dsp:nvSpPr>
        <dsp:cNvPr id="0" name=""/>
        <dsp:cNvSpPr/>
      </dsp:nvSpPr>
      <dsp:spPr>
        <a:xfrm>
          <a:off x="1600683" y="368365"/>
          <a:ext cx="1999572" cy="1999572"/>
        </a:xfrm>
        <a:prstGeom prst="ellipse">
          <a:avLst/>
        </a:prstGeom>
        <a:solidFill>
          <a:schemeClr val="accent4">
            <a:alpha val="50000"/>
            <a:hueOff val="-2399998"/>
            <a:satOff val="0"/>
            <a:lumOff val="-7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43" tIns="13970" rIns="110043" bIns="13970" numCol="1" spcCol="1270" anchor="ctr" anchorCtr="0">
          <a:noAutofit/>
        </a:bodyPr>
        <a:lstStyle/>
        <a:p>
          <a:pPr lvl="0" algn="ctr" defTabSz="488950">
            <a:lnSpc>
              <a:spcPct val="90000"/>
            </a:lnSpc>
            <a:spcBef>
              <a:spcPct val="0"/>
            </a:spcBef>
            <a:spcAft>
              <a:spcPct val="35000"/>
            </a:spcAft>
          </a:pPr>
          <a:r>
            <a:rPr lang="ru-RU" sz="1100" b="0" kern="1200" dirty="0"/>
            <a:t>«</a:t>
          </a:r>
          <a:r>
            <a:rPr lang="ru-RU" sz="1100" b="0" kern="1200" dirty="0" err="1"/>
            <a:t>ЭпиВакКорона</a:t>
          </a:r>
          <a:r>
            <a:rPr lang="ru-RU" sz="1100" b="0" kern="1200" dirty="0"/>
            <a:t>»</a:t>
          </a:r>
        </a:p>
      </dsp:txBody>
      <dsp:txXfrm>
        <a:off x="1893514" y="661196"/>
        <a:ext cx="1413910" cy="1413910"/>
      </dsp:txXfrm>
    </dsp:sp>
    <dsp:sp modelId="{93556466-09D1-4618-9E60-8148C6BC05FB}">
      <dsp:nvSpPr>
        <dsp:cNvPr id="0" name=""/>
        <dsp:cNvSpPr/>
      </dsp:nvSpPr>
      <dsp:spPr>
        <a:xfrm>
          <a:off x="3200341" y="368365"/>
          <a:ext cx="1999572" cy="1999572"/>
        </a:xfrm>
        <a:prstGeom prst="ellipse">
          <a:avLst/>
        </a:prstGeom>
        <a:solidFill>
          <a:schemeClr val="accent4">
            <a:alpha val="50000"/>
            <a:hueOff val="-4799996"/>
            <a:satOff val="0"/>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43" tIns="13970" rIns="110043" bIns="13970" numCol="1" spcCol="1270" anchor="ctr" anchorCtr="0">
          <a:noAutofit/>
        </a:bodyPr>
        <a:lstStyle/>
        <a:p>
          <a:pPr lvl="0" algn="ctr" defTabSz="488950">
            <a:lnSpc>
              <a:spcPct val="90000"/>
            </a:lnSpc>
            <a:spcBef>
              <a:spcPct val="0"/>
            </a:spcBef>
            <a:spcAft>
              <a:spcPct val="35000"/>
            </a:spcAft>
          </a:pPr>
          <a:r>
            <a:rPr lang="ru-RU" sz="1100" b="0" kern="1200" dirty="0"/>
            <a:t>«</a:t>
          </a:r>
          <a:r>
            <a:rPr lang="ru-RU" sz="1100" b="0" kern="1200" dirty="0" err="1"/>
            <a:t>КовиВак</a:t>
          </a:r>
          <a:r>
            <a:rPr lang="ru-RU" sz="1100" b="0" kern="1200" dirty="0"/>
            <a:t>»</a:t>
          </a:r>
        </a:p>
      </dsp:txBody>
      <dsp:txXfrm>
        <a:off x="3493172" y="661196"/>
        <a:ext cx="1413910" cy="1413910"/>
      </dsp:txXfrm>
    </dsp:sp>
    <dsp:sp modelId="{3AE6166A-5695-47C4-AE65-BD2686B7C785}">
      <dsp:nvSpPr>
        <dsp:cNvPr id="0" name=""/>
        <dsp:cNvSpPr/>
      </dsp:nvSpPr>
      <dsp:spPr>
        <a:xfrm>
          <a:off x="4799999" y="368365"/>
          <a:ext cx="1999572" cy="1999572"/>
        </a:xfrm>
        <a:prstGeom prst="ellipse">
          <a:avLst/>
        </a:prstGeom>
        <a:solidFill>
          <a:schemeClr val="accent4">
            <a:alpha val="50000"/>
            <a:hueOff val="-7199995"/>
            <a:satOff val="0"/>
            <a:lumOff val="-2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43" tIns="13970" rIns="110043" bIns="13970" numCol="1" spcCol="1270" anchor="ctr" anchorCtr="0">
          <a:noAutofit/>
        </a:bodyPr>
        <a:lstStyle/>
        <a:p>
          <a:pPr lvl="0" algn="ctr" defTabSz="488950">
            <a:lnSpc>
              <a:spcPct val="90000"/>
            </a:lnSpc>
            <a:spcBef>
              <a:spcPct val="0"/>
            </a:spcBef>
            <a:spcAft>
              <a:spcPct val="35000"/>
            </a:spcAft>
          </a:pPr>
          <a:r>
            <a:rPr lang="ru-RU" sz="1100" b="0" kern="1200" dirty="0"/>
            <a:t>«Спутник </a:t>
          </a:r>
          <a:r>
            <a:rPr lang="ru-RU" sz="1100" b="0" kern="1200" dirty="0" err="1"/>
            <a:t>Лайт</a:t>
          </a:r>
          <a:r>
            <a:rPr lang="ru-RU" sz="1100" b="0" kern="1200" dirty="0"/>
            <a:t>»</a:t>
          </a:r>
        </a:p>
      </dsp:txBody>
      <dsp:txXfrm>
        <a:off x="5092830" y="661196"/>
        <a:ext cx="1413910" cy="1413910"/>
      </dsp:txXfrm>
    </dsp:sp>
    <dsp:sp modelId="{CAD1EC06-FF1D-4F0C-BB86-B24D9ECDDEEC}">
      <dsp:nvSpPr>
        <dsp:cNvPr id="0" name=""/>
        <dsp:cNvSpPr/>
      </dsp:nvSpPr>
      <dsp:spPr>
        <a:xfrm>
          <a:off x="6399657" y="368365"/>
          <a:ext cx="1999572" cy="1999572"/>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0043" tIns="13970" rIns="110043" bIns="13970" numCol="1" spcCol="1270" anchor="ctr" anchorCtr="0">
          <a:noAutofit/>
        </a:bodyPr>
        <a:lstStyle/>
        <a:p>
          <a:pPr lvl="0" algn="ctr" defTabSz="488950">
            <a:lnSpc>
              <a:spcPct val="90000"/>
            </a:lnSpc>
            <a:spcBef>
              <a:spcPct val="0"/>
            </a:spcBef>
            <a:spcAft>
              <a:spcPct val="35000"/>
            </a:spcAft>
          </a:pPr>
          <a:r>
            <a:rPr lang="ru-RU" sz="1100" b="0" kern="1200" dirty="0"/>
            <a:t>«Гам-КОВИД-Вак-М»</a:t>
          </a:r>
        </a:p>
      </dsp:txBody>
      <dsp:txXfrm>
        <a:off x="6692488" y="661196"/>
        <a:ext cx="1413910" cy="1413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473FF-D41F-4313-A166-A52B13CD9227}">
      <dsp:nvSpPr>
        <dsp:cNvPr id="0" name=""/>
        <dsp:cNvSpPr/>
      </dsp:nvSpPr>
      <dsp:spPr>
        <a:xfrm>
          <a:off x="2566" y="2362"/>
          <a:ext cx="2501884" cy="460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dirty="0"/>
            <a:t>Общие</a:t>
          </a:r>
        </a:p>
      </dsp:txBody>
      <dsp:txXfrm>
        <a:off x="2566" y="2362"/>
        <a:ext cx="2501884" cy="460800"/>
      </dsp:txXfrm>
    </dsp:sp>
    <dsp:sp modelId="{2DE835CF-AF70-4E59-85F8-4F7D330F6E9A}">
      <dsp:nvSpPr>
        <dsp:cNvPr id="0" name=""/>
        <dsp:cNvSpPr/>
      </dsp:nvSpPr>
      <dsp:spPr>
        <a:xfrm>
          <a:off x="2566" y="463162"/>
          <a:ext cx="2501884" cy="326380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непродолжительный гриппоподобный синдром, характеризующийся ознобом, повышением температуры тела, артралгией, миалгией, астенией, общим недомоганием, головной болью</a:t>
          </a:r>
        </a:p>
      </dsp:txBody>
      <dsp:txXfrm>
        <a:off x="2566" y="463162"/>
        <a:ext cx="2501884" cy="3263805"/>
      </dsp:txXfrm>
    </dsp:sp>
    <dsp:sp modelId="{ED65D39B-518E-4B19-9F35-AFF30524132B}">
      <dsp:nvSpPr>
        <dsp:cNvPr id="0" name=""/>
        <dsp:cNvSpPr/>
      </dsp:nvSpPr>
      <dsp:spPr>
        <a:xfrm>
          <a:off x="2854713" y="2362"/>
          <a:ext cx="2501884" cy="460800"/>
        </a:xfrm>
        <a:prstGeom prst="rect">
          <a:avLst/>
        </a:prstGeom>
        <a:solidFill>
          <a:schemeClr val="accent4">
            <a:hueOff val="-4799996"/>
            <a:satOff val="0"/>
            <a:lumOff val="-15000"/>
            <a:alphaOff val="0"/>
          </a:schemeClr>
        </a:solidFill>
        <a:ln w="12700" cap="flat" cmpd="sng" algn="ctr">
          <a:solidFill>
            <a:schemeClr val="accent4">
              <a:hueOff val="-4799996"/>
              <a:satOff val="0"/>
              <a:lumOff val="-15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dirty="0"/>
            <a:t>Местные</a:t>
          </a:r>
        </a:p>
      </dsp:txBody>
      <dsp:txXfrm>
        <a:off x="2854713" y="2362"/>
        <a:ext cx="2501884" cy="460800"/>
      </dsp:txXfrm>
    </dsp:sp>
    <dsp:sp modelId="{4B7D1A71-1CDC-4D08-B801-5DC5A836209F}">
      <dsp:nvSpPr>
        <dsp:cNvPr id="0" name=""/>
        <dsp:cNvSpPr/>
      </dsp:nvSpPr>
      <dsp:spPr>
        <a:xfrm>
          <a:off x="2854713" y="463162"/>
          <a:ext cx="2501884" cy="3263805"/>
        </a:xfrm>
        <a:prstGeom prst="rect">
          <a:avLst/>
        </a:prstGeom>
        <a:solidFill>
          <a:schemeClr val="accent4">
            <a:tint val="40000"/>
            <a:alpha val="90000"/>
            <a:hueOff val="-4974607"/>
            <a:satOff val="-26569"/>
            <a:lumOff val="-2597"/>
            <a:alphaOff val="0"/>
          </a:schemeClr>
        </a:solidFill>
        <a:ln w="12700" cap="flat" cmpd="sng" algn="ctr">
          <a:solidFill>
            <a:schemeClr val="accent4">
              <a:tint val="40000"/>
              <a:alpha val="90000"/>
              <a:hueOff val="-4974607"/>
              <a:satOff val="-26569"/>
              <a:lumOff val="-25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болезненность в месте инъекции</a:t>
          </a:r>
        </a:p>
        <a:p>
          <a:pPr marL="171450" lvl="1" indent="-171450" algn="l" defTabSz="711200">
            <a:lnSpc>
              <a:spcPct val="90000"/>
            </a:lnSpc>
            <a:spcBef>
              <a:spcPct val="0"/>
            </a:spcBef>
            <a:spcAft>
              <a:spcPct val="15000"/>
            </a:spcAft>
            <a:buChar char="••"/>
          </a:pPr>
          <a:r>
            <a:rPr lang="ru-RU" sz="1600" kern="1200" dirty="0"/>
            <a:t>гиперемия</a:t>
          </a:r>
        </a:p>
        <a:p>
          <a:pPr marL="171450" lvl="1" indent="-171450" algn="l" defTabSz="711200">
            <a:lnSpc>
              <a:spcPct val="90000"/>
            </a:lnSpc>
            <a:spcBef>
              <a:spcPct val="0"/>
            </a:spcBef>
            <a:spcAft>
              <a:spcPct val="15000"/>
            </a:spcAft>
            <a:buChar char="••"/>
          </a:pPr>
          <a:r>
            <a:rPr lang="ru-RU" sz="1600" kern="1200" dirty="0"/>
            <a:t>отечность</a:t>
          </a:r>
        </a:p>
      </dsp:txBody>
      <dsp:txXfrm>
        <a:off x="2854713" y="463162"/>
        <a:ext cx="2501884" cy="3263805"/>
      </dsp:txXfrm>
    </dsp:sp>
    <dsp:sp modelId="{7FA59B35-2059-4944-A4BB-AB1772532D6B}">
      <dsp:nvSpPr>
        <dsp:cNvPr id="0" name=""/>
        <dsp:cNvSpPr/>
      </dsp:nvSpPr>
      <dsp:spPr>
        <a:xfrm>
          <a:off x="5706861" y="2362"/>
          <a:ext cx="2501884" cy="460800"/>
        </a:xfrm>
        <a:prstGeom prst="rect">
          <a:avLst/>
        </a:prstGeom>
        <a:solidFill>
          <a:schemeClr val="accent4">
            <a:hueOff val="-9599993"/>
            <a:satOff val="0"/>
            <a:lumOff val="-30000"/>
            <a:alphaOff val="0"/>
          </a:schemeClr>
        </a:solidFill>
        <a:ln w="12700" cap="flat" cmpd="sng" algn="ctr">
          <a:solidFill>
            <a:schemeClr val="accent4">
              <a:hueOff val="-9599993"/>
              <a:satOff val="0"/>
              <a:lumOff val="-30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u-RU" sz="1600" kern="1200" dirty="0"/>
            <a:t>Реже отмечаются</a:t>
          </a:r>
        </a:p>
      </dsp:txBody>
      <dsp:txXfrm>
        <a:off x="5706861" y="2362"/>
        <a:ext cx="2501884" cy="460800"/>
      </dsp:txXfrm>
    </dsp:sp>
    <dsp:sp modelId="{A91D39C9-5321-45A8-9D20-B811A73CB18B}">
      <dsp:nvSpPr>
        <dsp:cNvPr id="0" name=""/>
        <dsp:cNvSpPr/>
      </dsp:nvSpPr>
      <dsp:spPr>
        <a:xfrm>
          <a:off x="5706861" y="463162"/>
          <a:ext cx="2501884" cy="3263805"/>
        </a:xfrm>
        <a:prstGeom prst="rect">
          <a:avLst/>
        </a:prstGeom>
        <a:solidFill>
          <a:schemeClr val="accent4">
            <a:tint val="40000"/>
            <a:alpha val="90000"/>
            <a:hueOff val="-9949213"/>
            <a:satOff val="-53137"/>
            <a:lumOff val="-5194"/>
            <a:alphaOff val="0"/>
          </a:schemeClr>
        </a:solidFill>
        <a:ln w="12700" cap="flat" cmpd="sng" algn="ctr">
          <a:solidFill>
            <a:schemeClr val="accent4">
              <a:tint val="40000"/>
              <a:alpha val="90000"/>
              <a:hueOff val="-9949213"/>
              <a:satOff val="-53137"/>
              <a:lumOff val="-51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t>тошнота, диспепсия, снижение аппетита, </a:t>
          </a:r>
        </a:p>
        <a:p>
          <a:pPr marL="171450" lvl="1" indent="-171450" algn="l" defTabSz="711200">
            <a:lnSpc>
              <a:spcPct val="90000"/>
            </a:lnSpc>
            <a:spcBef>
              <a:spcPct val="0"/>
            </a:spcBef>
            <a:spcAft>
              <a:spcPct val="15000"/>
            </a:spcAft>
            <a:buChar char="••"/>
          </a:pPr>
          <a:r>
            <a:rPr lang="ru-RU" sz="1600" kern="1200" dirty="0"/>
            <a:t>увеличение регионарных лимфоузлов, </a:t>
          </a:r>
        </a:p>
        <a:p>
          <a:pPr marL="171450" lvl="1" indent="-171450" algn="l" defTabSz="711200">
            <a:lnSpc>
              <a:spcPct val="90000"/>
            </a:lnSpc>
            <a:spcBef>
              <a:spcPct val="0"/>
            </a:spcBef>
            <a:spcAft>
              <a:spcPct val="15000"/>
            </a:spcAft>
            <a:buChar char="••"/>
          </a:pPr>
          <a:r>
            <a:rPr lang="ru-RU" sz="1600" kern="1200" dirty="0"/>
            <a:t>развитие аллергических реакций, </a:t>
          </a:r>
        </a:p>
        <a:p>
          <a:pPr marL="171450" lvl="1" indent="-171450" algn="l" defTabSz="711200">
            <a:lnSpc>
              <a:spcPct val="90000"/>
            </a:lnSpc>
            <a:spcBef>
              <a:spcPct val="0"/>
            </a:spcBef>
            <a:spcAft>
              <a:spcPct val="15000"/>
            </a:spcAft>
            <a:buChar char="••"/>
          </a:pPr>
          <a:r>
            <a:rPr lang="ru-RU" sz="1600" kern="1200" dirty="0"/>
            <a:t>кратковременное повышение уровня печеночных трансаминаз, креатинина и КФК в сыворотке крови</a:t>
          </a:r>
        </a:p>
      </dsp:txBody>
      <dsp:txXfrm>
        <a:off x="5706861" y="463162"/>
        <a:ext cx="2501884" cy="3263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9EFD0-C7F9-487A-B465-0E0161B4672F}">
      <dsp:nvSpPr>
        <dsp:cNvPr id="0" name=""/>
        <dsp:cNvSpPr/>
      </dsp:nvSpPr>
      <dsp:spPr>
        <a:xfrm>
          <a:off x="0" y="2227"/>
          <a:ext cx="8012113"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0DC57-29EC-4ED0-8EA9-3664959C73AA}">
      <dsp:nvSpPr>
        <dsp:cNvPr id="0" name=""/>
        <dsp:cNvSpPr/>
      </dsp:nvSpPr>
      <dsp:spPr>
        <a:xfrm>
          <a:off x="0" y="2227"/>
          <a:ext cx="8012113" cy="110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a:latin typeface="+mn-lt"/>
            </a:rPr>
            <a:t>Вакцинация и повторная вакцинация  граждан разделяется на «рутинную» и «экстренную» вакцинацию. С учетом неблагоприятной эпидемической ситуации в России до достижения уровня коллективного иммунитета осуществляется «экстренная» вакцинация</a:t>
          </a:r>
        </a:p>
      </dsp:txBody>
      <dsp:txXfrm>
        <a:off x="0" y="2227"/>
        <a:ext cx="8012113" cy="1107544"/>
      </dsp:txXfrm>
    </dsp:sp>
    <dsp:sp modelId="{FF3E9C85-62D9-40D1-BF38-F24B66F09FAC}">
      <dsp:nvSpPr>
        <dsp:cNvPr id="0" name=""/>
        <dsp:cNvSpPr/>
      </dsp:nvSpPr>
      <dsp:spPr>
        <a:xfrm>
          <a:off x="0" y="1109772"/>
          <a:ext cx="8012113"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ADD05-51B2-461B-9820-724C36C44E23}">
      <dsp:nvSpPr>
        <dsp:cNvPr id="0" name=""/>
        <dsp:cNvSpPr/>
      </dsp:nvSpPr>
      <dsp:spPr>
        <a:xfrm>
          <a:off x="0" y="1109772"/>
          <a:ext cx="8004288" cy="151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a:latin typeface="+mn-lt"/>
              <a:cs typeface="Times New Roman" panose="02020603050405020304" pitchFamily="18" charset="0"/>
            </a:rPr>
            <a:t>Вакцинацию против новой коронавирусной инфекции (</a:t>
          </a:r>
          <a:r>
            <a:rPr lang="en-US" sz="1600" b="0" kern="1200" dirty="0">
              <a:latin typeface="+mn-lt"/>
              <a:cs typeface="Times New Roman" panose="02020603050405020304" pitchFamily="18" charset="0"/>
            </a:rPr>
            <a:t>COVID-19</a:t>
          </a:r>
          <a:r>
            <a:rPr lang="ru-RU" sz="1600" b="0" kern="1200" dirty="0">
              <a:latin typeface="+mn-lt"/>
              <a:cs typeface="Times New Roman" panose="02020603050405020304" pitchFamily="18" charset="0"/>
            </a:rPr>
            <a:t>) по эпидемическим показаниям: необходимо проводить через 6 месяцев после предыдущей вакцинации («экстренная» вакцинация); после перенесенного заболевания в связи с постепенным угасанием иммунного ответа, через 6 месяцев после выздоровления (от даты выздоровления) для формирования стойкого иммунного ответа</a:t>
          </a:r>
        </a:p>
      </dsp:txBody>
      <dsp:txXfrm>
        <a:off x="0" y="1109772"/>
        <a:ext cx="8004288" cy="1511067"/>
      </dsp:txXfrm>
    </dsp:sp>
    <dsp:sp modelId="{4E181D66-9E8C-4B0B-9377-BD7202966836}">
      <dsp:nvSpPr>
        <dsp:cNvPr id="0" name=""/>
        <dsp:cNvSpPr/>
      </dsp:nvSpPr>
      <dsp:spPr>
        <a:xfrm>
          <a:off x="0" y="2620840"/>
          <a:ext cx="8012113"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EEAF9-4AC9-4522-B367-C0A8DB665516}">
      <dsp:nvSpPr>
        <dsp:cNvPr id="0" name=""/>
        <dsp:cNvSpPr/>
      </dsp:nvSpPr>
      <dsp:spPr>
        <a:xfrm>
          <a:off x="0" y="2620840"/>
          <a:ext cx="8004288" cy="1453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a:latin typeface="+mn-lt"/>
              <a:cs typeface="Times New Roman" panose="02020603050405020304" pitchFamily="18" charset="0"/>
            </a:rPr>
            <a:t>После достижения необходимого целевого показателя уровня коллективного иммунитета будет осуществлен переход на «рутинную» вакцинацию в плановом режиме. При этом сохраняется право гражданина по его желанию пройти вакцинацию или повторную вакцинацию через 6 месяцев после перенесенного заболевания или предыдущей вакцинации против новой коронавирусной инфекции  </a:t>
          </a:r>
          <a:r>
            <a:rPr lang="en-US" sz="1600" b="0" kern="1200" dirty="0">
              <a:latin typeface="+mn-lt"/>
              <a:cs typeface="Times New Roman" panose="02020603050405020304" pitchFamily="18" charset="0"/>
            </a:rPr>
            <a:t>COVID-19</a:t>
          </a:r>
          <a:r>
            <a:rPr lang="ru-RU" sz="1600" b="0" kern="1200" dirty="0">
              <a:latin typeface="+mn-lt"/>
              <a:cs typeface="Times New Roman" panose="02020603050405020304" pitchFamily="18" charset="0"/>
            </a:rPr>
            <a:t> при наличии соответствующих вакцин</a:t>
          </a:r>
        </a:p>
      </dsp:txBody>
      <dsp:txXfrm>
        <a:off x="0" y="2620840"/>
        <a:ext cx="8004288" cy="1453962"/>
      </dsp:txXfrm>
    </dsp:sp>
    <dsp:sp modelId="{54FA94D5-2809-47EB-ABC5-E383DE9867AC}">
      <dsp:nvSpPr>
        <dsp:cNvPr id="0" name=""/>
        <dsp:cNvSpPr/>
      </dsp:nvSpPr>
      <dsp:spPr>
        <a:xfrm>
          <a:off x="0" y="4074803"/>
          <a:ext cx="8012113"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9EFEF-34B9-43EF-9CDD-CDDC4A1487A0}">
      <dsp:nvSpPr>
        <dsp:cNvPr id="0" name=""/>
        <dsp:cNvSpPr/>
      </dsp:nvSpPr>
      <dsp:spPr>
        <a:xfrm>
          <a:off x="0" y="4074803"/>
          <a:ext cx="8012113" cy="1107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0" kern="1200" dirty="0">
              <a:latin typeface="+mn-lt"/>
              <a:cs typeface="Times New Roman" panose="02020603050405020304" pitchFamily="18" charset="0"/>
            </a:rPr>
            <a:t>Вакцинация не исключает возможности заразиться новой коронавирусной инфекцией и передать ее другому человеку, поэтому для защиты других и себя необходимо соблюдать санитарные меры, в том числе соблюдение дистанции, использование масок, особенно в закрытых, многолюдных или слабо проветриваемых помещениях</a:t>
          </a:r>
        </a:p>
      </dsp:txBody>
      <dsp:txXfrm>
        <a:off x="0" y="4074803"/>
        <a:ext cx="8012113" cy="1107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2A9E-F385-4F42-B84E-0DC6E091C7DB}">
      <dsp:nvSpPr>
        <dsp:cNvPr id="0" name=""/>
        <dsp:cNvSpPr/>
      </dsp:nvSpPr>
      <dsp:spPr>
        <a:xfrm>
          <a:off x="0" y="645"/>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2AE54-5342-4E8F-AE7D-8BF9D1B0DA61}">
      <dsp:nvSpPr>
        <dsp:cNvPr id="0" name=""/>
        <dsp:cNvSpPr/>
      </dsp:nvSpPr>
      <dsp:spPr>
        <a:xfrm>
          <a:off x="0" y="645"/>
          <a:ext cx="8229600" cy="162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a:t>Вакцина против </a:t>
          </a:r>
          <a:r>
            <a:rPr lang="en-US" sz="1900" kern="1200" dirty="0"/>
            <a:t>COVID-19</a:t>
          </a:r>
          <a:r>
            <a:rPr lang="ru-RU" sz="1900" kern="1200" dirty="0"/>
            <a:t> не содержит живого вируса и поэтому не приводит к заражению граждан, не может дать положительный результат ПЦР-теста или иного лабораторного теста на определение возбудителя ново коронавирусной инфекции</a:t>
          </a:r>
          <a:r>
            <a:rPr lang="en-US" sz="1900" kern="1200" dirty="0"/>
            <a:t> </a:t>
          </a:r>
          <a:r>
            <a:rPr lang="ru-RU" sz="1900" kern="1200" dirty="0"/>
            <a:t>  </a:t>
          </a:r>
        </a:p>
      </dsp:txBody>
      <dsp:txXfrm>
        <a:off x="0" y="645"/>
        <a:ext cx="8229600" cy="1624533"/>
      </dsp:txXfrm>
    </dsp:sp>
    <dsp:sp modelId="{9892182D-D939-4D8E-BB12-57CACBF82EB6}">
      <dsp:nvSpPr>
        <dsp:cNvPr id="0" name=""/>
        <dsp:cNvSpPr/>
      </dsp:nvSpPr>
      <dsp:spPr>
        <a:xfrm>
          <a:off x="0" y="1625178"/>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20DD4-1BBA-402E-81ED-A811D492B87F}">
      <dsp:nvSpPr>
        <dsp:cNvPr id="0" name=""/>
        <dsp:cNvSpPr/>
      </dsp:nvSpPr>
      <dsp:spPr>
        <a:xfrm>
          <a:off x="0" y="1625178"/>
          <a:ext cx="8229600" cy="1098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a:t>Вакцина не вызывает у людей заболевания, а создает иммунный ответ и защищает человека от развития тяжелых форм заболевания</a:t>
          </a:r>
        </a:p>
      </dsp:txBody>
      <dsp:txXfrm>
        <a:off x="0" y="1625178"/>
        <a:ext cx="8229600" cy="1098721"/>
      </dsp:txXfrm>
    </dsp:sp>
    <dsp:sp modelId="{1C47B805-5D95-4A3A-A24E-C8474B03B211}">
      <dsp:nvSpPr>
        <dsp:cNvPr id="0" name=""/>
        <dsp:cNvSpPr/>
      </dsp:nvSpPr>
      <dsp:spPr>
        <a:xfrm>
          <a:off x="0" y="272390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BC18F-BB37-477D-89EB-C2E08B298C7A}">
      <dsp:nvSpPr>
        <dsp:cNvPr id="0" name=""/>
        <dsp:cNvSpPr/>
      </dsp:nvSpPr>
      <dsp:spPr>
        <a:xfrm>
          <a:off x="0" y="2723900"/>
          <a:ext cx="8229600" cy="162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ru-RU" sz="1900" kern="1200" dirty="0"/>
            <a:t>Наличие антител к новой коронавирусной инфекции (</a:t>
          </a:r>
          <a:r>
            <a:rPr lang="en-US" sz="1900" kern="1200" dirty="0"/>
            <a:t>COVID-19</a:t>
          </a:r>
          <a:r>
            <a:rPr lang="ru-RU" sz="1900" kern="1200" dirty="0"/>
            <a:t>) не влияет на принятие решения о вакцинации, так как, согласно данным международных экспертных сообществ, отсутствуют методы исследований и тест-системы, позволяющие подтвердить взаимосвязь между наличием антител и степенью, и продолжительностью защиты</a:t>
          </a:r>
        </a:p>
      </dsp:txBody>
      <dsp:txXfrm>
        <a:off x="0" y="2723900"/>
        <a:ext cx="8229600" cy="16245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2A9E-F385-4F42-B84E-0DC6E091C7DB}">
      <dsp:nvSpPr>
        <dsp:cNvPr id="0" name=""/>
        <dsp:cNvSpPr/>
      </dsp:nvSpPr>
      <dsp:spPr>
        <a:xfrm>
          <a:off x="0" y="1803"/>
          <a:ext cx="8229600" cy="0"/>
        </a:xfrm>
        <a:prstGeom prst="line">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1D2AE54-5342-4E8F-AE7D-8BF9D1B0DA61}">
      <dsp:nvSpPr>
        <dsp:cNvPr id="0" name=""/>
        <dsp:cNvSpPr/>
      </dsp:nvSpPr>
      <dsp:spPr>
        <a:xfrm>
          <a:off x="0" y="1803"/>
          <a:ext cx="8221563" cy="2388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None/>
          </a:pPr>
          <a:r>
            <a:rPr lang="ru-RU" sz="1600" kern="1200" dirty="0">
              <a:solidFill>
                <a:sysClr val="windowText" lastClr="000000">
                  <a:hueOff val="0"/>
                  <a:satOff val="0"/>
                  <a:lumOff val="0"/>
                  <a:alphaOff val="0"/>
                </a:sysClr>
              </a:solidFill>
              <a:latin typeface="ALS Wagon Medium"/>
              <a:ea typeface="+mn-ea"/>
              <a:cs typeface="+mn-cs"/>
            </a:rPr>
            <a:t>Факт проведения вакцинации подтверждается внесением информации в информационный ресурс учета информации (Регистр) не позднее 23:59 текущего дня. До завершения вакцинации против новой коронавирусной инфекции (</a:t>
          </a:r>
          <a:r>
            <a:rPr lang="en-US" sz="1600" kern="1200" dirty="0">
              <a:solidFill>
                <a:sysClr val="windowText" lastClr="000000">
                  <a:hueOff val="0"/>
                  <a:satOff val="0"/>
                  <a:lumOff val="0"/>
                  <a:alphaOff val="0"/>
                </a:sysClr>
              </a:solidFill>
              <a:latin typeface="ALS Wagon Medium"/>
              <a:ea typeface="+mn-ea"/>
              <a:cs typeface="+mn-cs"/>
            </a:rPr>
            <a:t>COVID-19</a:t>
          </a:r>
          <a:r>
            <a:rPr lang="ru-RU" sz="1600" kern="1200" dirty="0">
              <a:solidFill>
                <a:sysClr val="windowText" lastClr="000000">
                  <a:hueOff val="0"/>
                  <a:satOff val="0"/>
                  <a:lumOff val="0"/>
                  <a:alphaOff val="0"/>
                </a:sysClr>
              </a:solidFill>
              <a:latin typeface="ALS Wagon Medium"/>
              <a:ea typeface="+mn-ea"/>
              <a:cs typeface="+mn-cs"/>
            </a:rPr>
            <a:t>)</a:t>
          </a:r>
          <a:r>
            <a:rPr lang="en-US" sz="1600" kern="1200" dirty="0">
              <a:solidFill>
                <a:sysClr val="windowText" lastClr="000000">
                  <a:hueOff val="0"/>
                  <a:satOff val="0"/>
                  <a:lumOff val="0"/>
                  <a:alphaOff val="0"/>
                </a:sysClr>
              </a:solidFill>
              <a:latin typeface="ALS Wagon Medium"/>
              <a:ea typeface="+mn-ea"/>
              <a:cs typeface="+mn-cs"/>
            </a:rPr>
            <a:t> </a:t>
          </a:r>
          <a:r>
            <a:rPr lang="ru-RU" sz="1600" kern="1200" dirty="0">
              <a:solidFill>
                <a:sysClr val="windowText" lastClr="000000">
                  <a:hueOff val="0"/>
                  <a:satOff val="0"/>
                  <a:lumOff val="0"/>
                  <a:alphaOff val="0"/>
                </a:sysClr>
              </a:solidFill>
              <a:latin typeface="ALS Wagon Medium"/>
              <a:ea typeface="+mn-ea"/>
              <a:cs typeface="+mn-cs"/>
            </a:rPr>
            <a:t>сведения о введении первого компонента (в случае введения двухкомпонентной вакцины) отображаются в записи о вакцинации в Регистре и на Едином портале государственных услуг. Сертификат о проведенных профилактических прививках может быть получен гражданином только после введения второго компонента (в случае двухкомпонентной вакцины) или после завершения вакцинации однокомпонентной вакциной «Спутник Лайт». В случае первичной вакцинации вакциной «Спутник Лайт» сертификат формируется спустя 21 день после вакцинации</a:t>
          </a:r>
        </a:p>
      </dsp:txBody>
      <dsp:txXfrm>
        <a:off x="0" y="1803"/>
        <a:ext cx="8221563" cy="2388574"/>
      </dsp:txXfrm>
    </dsp:sp>
    <dsp:sp modelId="{9892182D-D939-4D8E-BB12-57CACBF82EB6}">
      <dsp:nvSpPr>
        <dsp:cNvPr id="0" name=""/>
        <dsp:cNvSpPr/>
      </dsp:nvSpPr>
      <dsp:spPr>
        <a:xfrm>
          <a:off x="0" y="2390377"/>
          <a:ext cx="8229600" cy="0"/>
        </a:xfrm>
        <a:prstGeom prst="line">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4E20DD4-1BBA-402E-81ED-A811D492B87F}">
      <dsp:nvSpPr>
        <dsp:cNvPr id="0" name=""/>
        <dsp:cNvSpPr/>
      </dsp:nvSpPr>
      <dsp:spPr>
        <a:xfrm>
          <a:off x="0" y="2390377"/>
          <a:ext cx="8221563" cy="839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None/>
          </a:pPr>
          <a:r>
            <a:rPr lang="ru-RU" sz="1600" kern="1200" dirty="0">
              <a:solidFill>
                <a:sysClr val="windowText" lastClr="000000">
                  <a:hueOff val="0"/>
                  <a:satOff val="0"/>
                  <a:lumOff val="0"/>
                  <a:alphaOff val="0"/>
                </a:sysClr>
              </a:solidFill>
              <a:latin typeface="ALS Wagon Medium"/>
              <a:ea typeface="+mn-ea"/>
              <a:cs typeface="+mn-cs"/>
            </a:rPr>
            <a:t>При проведении вакцинации сертификат формируется не позднее 3 календарных дней после дня внесения в Регистр сведений о завершении вакцинации. Срок действия сертификата – 12 месяцев от даты завершения предыдущей вакцинации</a:t>
          </a:r>
        </a:p>
      </dsp:txBody>
      <dsp:txXfrm>
        <a:off x="0" y="2390377"/>
        <a:ext cx="8221563" cy="839859"/>
      </dsp:txXfrm>
    </dsp:sp>
    <dsp:sp modelId="{1C47B805-5D95-4A3A-A24E-C8474B03B211}">
      <dsp:nvSpPr>
        <dsp:cNvPr id="0" name=""/>
        <dsp:cNvSpPr/>
      </dsp:nvSpPr>
      <dsp:spPr>
        <a:xfrm>
          <a:off x="0" y="3230237"/>
          <a:ext cx="8229600"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69BC18F-BB37-477D-89EB-C2E08B298C7A}">
      <dsp:nvSpPr>
        <dsp:cNvPr id="0" name=""/>
        <dsp:cNvSpPr/>
      </dsp:nvSpPr>
      <dsp:spPr>
        <a:xfrm>
          <a:off x="0" y="3230237"/>
          <a:ext cx="8221563" cy="153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None/>
          </a:pPr>
          <a:r>
            <a:rPr lang="ru-RU" sz="1600" kern="1200" dirty="0">
              <a:solidFill>
                <a:sysClr val="windowText" lastClr="000000">
                  <a:hueOff val="0"/>
                  <a:satOff val="0"/>
                  <a:lumOff val="0"/>
                  <a:alphaOff val="0"/>
                </a:sysClr>
              </a:solidFill>
              <a:latin typeface="+mj-lt"/>
              <a:ea typeface="+mn-ea"/>
              <a:cs typeface="+mn-cs"/>
            </a:rPr>
            <a:t>После перенесенного заболевания сертификат формируется не позднее 3 календарных дней после дня внесения в Регистр информации о перенесенном заболевании, вызванном новой коронавирусной инфекцией </a:t>
          </a:r>
          <a:r>
            <a:rPr lang="ru-RU" sz="1600" kern="1200" dirty="0">
              <a:solidFill>
                <a:sysClr val="windowText" lastClr="000000">
                  <a:hueOff val="0"/>
                  <a:satOff val="0"/>
                  <a:lumOff val="0"/>
                  <a:alphaOff val="0"/>
                </a:sysClr>
              </a:solidFill>
              <a:latin typeface="ALS Wagon Medium"/>
              <a:ea typeface="+mn-ea"/>
              <a:cs typeface="+mn-cs"/>
            </a:rPr>
            <a:t>(</a:t>
          </a:r>
          <a:r>
            <a:rPr lang="en-US" sz="1600" kern="1200" dirty="0">
              <a:solidFill>
                <a:sysClr val="windowText" lastClr="000000">
                  <a:hueOff val="0"/>
                  <a:satOff val="0"/>
                  <a:lumOff val="0"/>
                  <a:alphaOff val="0"/>
                </a:sysClr>
              </a:solidFill>
              <a:latin typeface="ALS Wagon Medium"/>
              <a:ea typeface="+mn-ea"/>
              <a:cs typeface="+mn-cs"/>
            </a:rPr>
            <a:t>COVID-19</a:t>
          </a:r>
          <a:r>
            <a:rPr lang="ru-RU" sz="1600" kern="1200" dirty="0">
              <a:solidFill>
                <a:sysClr val="windowText" lastClr="000000">
                  <a:hueOff val="0"/>
                  <a:satOff val="0"/>
                  <a:lumOff val="0"/>
                  <a:alphaOff val="0"/>
                </a:sysClr>
              </a:solidFill>
              <a:latin typeface="ALS Wagon Medium"/>
              <a:ea typeface="+mn-ea"/>
              <a:cs typeface="+mn-cs"/>
            </a:rPr>
            <a:t>). Срок действия сертификата – 12 месяцев от даты выздоровления. В случае отсутствия даты выздоровления в Регистре сертификат формируется спустя 30 дней от начала заболевания</a:t>
          </a:r>
          <a:endParaRPr lang="ru-RU" sz="1600" kern="1200" dirty="0">
            <a:solidFill>
              <a:sysClr val="windowText" lastClr="000000">
                <a:hueOff val="0"/>
                <a:satOff val="0"/>
                <a:lumOff val="0"/>
                <a:alphaOff val="0"/>
              </a:sysClr>
            </a:solidFill>
            <a:latin typeface="+mj-lt"/>
            <a:ea typeface="+mn-ea"/>
            <a:cs typeface="+mn-cs"/>
          </a:endParaRPr>
        </a:p>
      </dsp:txBody>
      <dsp:txXfrm>
        <a:off x="0" y="3230237"/>
        <a:ext cx="8221563" cy="1534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D84C1-A09F-463E-A7D9-8E15F2DDD704}">
      <dsp:nvSpPr>
        <dsp:cNvPr id="0" name=""/>
        <dsp:cNvSpPr/>
      </dsp:nvSpPr>
      <dsp:spPr>
        <a:xfrm>
          <a:off x="0" y="1858"/>
          <a:ext cx="842493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EA21C-C8F1-46C7-96AF-A35C491D2ED2}">
      <dsp:nvSpPr>
        <dsp:cNvPr id="0" name=""/>
        <dsp:cNvSpPr/>
      </dsp:nvSpPr>
      <dsp:spPr>
        <a:xfrm>
          <a:off x="0" y="1858"/>
          <a:ext cx="8424935" cy="1135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Вакцинированный человек с меньшей вероятностью станет распространителем коронавирусной инфекции среди членов своей семьи, друзей и товарищей по работе, просто случайно встретившихся людей</a:t>
          </a:r>
        </a:p>
      </dsp:txBody>
      <dsp:txXfrm>
        <a:off x="0" y="1858"/>
        <a:ext cx="8424935" cy="1135406"/>
      </dsp:txXfrm>
    </dsp:sp>
    <dsp:sp modelId="{32E11040-B45A-42C8-BC55-139C84FCB48D}">
      <dsp:nvSpPr>
        <dsp:cNvPr id="0" name=""/>
        <dsp:cNvSpPr/>
      </dsp:nvSpPr>
      <dsp:spPr>
        <a:xfrm>
          <a:off x="0" y="1137265"/>
          <a:ext cx="842493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06954-CA58-40A5-ABD0-BC98AE86EC04}">
      <dsp:nvSpPr>
        <dsp:cNvPr id="0" name=""/>
        <dsp:cNvSpPr/>
      </dsp:nvSpPr>
      <dsp:spPr>
        <a:xfrm>
          <a:off x="0" y="1137265"/>
          <a:ext cx="8416707" cy="2090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Вакцинированный человек с меньшей вероятностью заболеет сам. В случае, если заболевание все же возникнет, скорее всего оно будет протекать в легкой форме и ущерб своему здоровью в виде </a:t>
          </a:r>
          <a:r>
            <a:rPr lang="ru-RU" sz="2000" kern="1200" dirty="0" err="1">
              <a:solidFill>
                <a:sysClr val="windowText" lastClr="000000">
                  <a:hueOff val="0"/>
                  <a:satOff val="0"/>
                  <a:lumOff val="0"/>
                  <a:alphaOff val="0"/>
                </a:sysClr>
              </a:solidFill>
              <a:latin typeface="Calibri"/>
              <a:ea typeface="+mn-ea"/>
              <a:cs typeface="+mn-cs"/>
            </a:rPr>
            <a:t>постковидного</a:t>
          </a:r>
          <a:r>
            <a:rPr lang="ru-RU" sz="2000" kern="1200" dirty="0">
              <a:solidFill>
                <a:sysClr val="windowText" lastClr="000000">
                  <a:hueOff val="0"/>
                  <a:satOff val="0"/>
                  <a:lumOff val="0"/>
                  <a:alphaOff val="0"/>
                </a:sysClr>
              </a:solidFill>
              <a:latin typeface="Calibri"/>
              <a:ea typeface="+mn-ea"/>
              <a:cs typeface="+mn-cs"/>
            </a:rPr>
            <a:t> синдрома, снижения способности к труду, возможности обеспечивать семью, заботиться о близких людях в абсолютном большинстве случаев будет менее значителен, чем у </a:t>
          </a:r>
          <a:r>
            <a:rPr lang="ru-RU" sz="2000" kern="1200" dirty="0" err="1">
              <a:solidFill>
                <a:sysClr val="windowText" lastClr="000000">
                  <a:hueOff val="0"/>
                  <a:satOff val="0"/>
                  <a:lumOff val="0"/>
                  <a:alphaOff val="0"/>
                </a:sysClr>
              </a:solidFill>
              <a:latin typeface="Calibri"/>
              <a:ea typeface="+mn-ea"/>
              <a:cs typeface="+mn-cs"/>
            </a:rPr>
            <a:t>невакцинированного</a:t>
          </a:r>
          <a:r>
            <a:rPr lang="ru-RU" sz="2000" kern="1200" dirty="0">
              <a:solidFill>
                <a:sysClr val="windowText" lastClr="000000">
                  <a:hueOff val="0"/>
                  <a:satOff val="0"/>
                  <a:lumOff val="0"/>
                  <a:alphaOff val="0"/>
                </a:sysClr>
              </a:solidFill>
              <a:latin typeface="Calibri"/>
              <a:ea typeface="+mn-ea"/>
              <a:cs typeface="+mn-cs"/>
            </a:rPr>
            <a:t> человека</a:t>
          </a:r>
        </a:p>
      </dsp:txBody>
      <dsp:txXfrm>
        <a:off x="0" y="1137265"/>
        <a:ext cx="8416707" cy="2090582"/>
      </dsp:txXfrm>
    </dsp:sp>
    <dsp:sp modelId="{3A3E3152-AFB8-4ADE-90FA-7259895CD669}">
      <dsp:nvSpPr>
        <dsp:cNvPr id="0" name=""/>
        <dsp:cNvSpPr/>
      </dsp:nvSpPr>
      <dsp:spPr>
        <a:xfrm>
          <a:off x="0" y="3227847"/>
          <a:ext cx="8424935"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1E455-BB8E-411F-8FD9-A381C268BB81}">
      <dsp:nvSpPr>
        <dsp:cNvPr id="0" name=""/>
        <dsp:cNvSpPr/>
      </dsp:nvSpPr>
      <dsp:spPr>
        <a:xfrm>
          <a:off x="0" y="3227847"/>
          <a:ext cx="8424935" cy="159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buNone/>
          </a:pPr>
          <a:r>
            <a:rPr lang="ru-RU" sz="2000" kern="1200" dirty="0">
              <a:solidFill>
                <a:sysClr val="windowText" lastClr="000000">
                  <a:hueOff val="0"/>
                  <a:satOff val="0"/>
                  <a:lumOff val="0"/>
                  <a:alphaOff val="0"/>
                </a:sysClr>
              </a:solidFill>
              <a:latin typeface="Calibri"/>
              <a:ea typeface="+mn-ea"/>
              <a:cs typeface="+mn-cs"/>
            </a:rPr>
            <a:t>Вакцинированный имеет возможность для поездок по России и в ряде стран без постоянного обследования на наличие коронавируса в организме</a:t>
          </a:r>
        </a:p>
      </dsp:txBody>
      <dsp:txXfrm>
        <a:off x="0" y="3227847"/>
        <a:ext cx="8424935" cy="15948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FB883-67DC-43D3-A3C7-81C33A749B03}">
      <dsp:nvSpPr>
        <dsp:cNvPr id="0" name=""/>
        <dsp:cNvSpPr/>
      </dsp:nvSpPr>
      <dsp:spPr>
        <a:xfrm>
          <a:off x="0" y="1000911"/>
          <a:ext cx="4536504" cy="1814601"/>
        </a:xfrm>
        <a:prstGeom prst="leftRightRibb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877D5-090F-41DF-AFA8-F482D33F6074}">
      <dsp:nvSpPr>
        <dsp:cNvPr id="0" name=""/>
        <dsp:cNvSpPr/>
      </dsp:nvSpPr>
      <dsp:spPr>
        <a:xfrm>
          <a:off x="544380" y="1318466"/>
          <a:ext cx="1497046" cy="889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rtl="0">
            <a:lnSpc>
              <a:spcPct val="90000"/>
            </a:lnSpc>
            <a:spcBef>
              <a:spcPct val="0"/>
            </a:spcBef>
            <a:spcAft>
              <a:spcPct val="35000"/>
            </a:spcAft>
          </a:pPr>
          <a:r>
            <a:rPr lang="ru-RU" sz="1400" kern="1200" dirty="0"/>
            <a:t>В прививочных кабинетах медицинских организаций </a:t>
          </a:r>
        </a:p>
      </dsp:txBody>
      <dsp:txXfrm>
        <a:off x="544380" y="1318466"/>
        <a:ext cx="1497046" cy="889154"/>
      </dsp:txXfrm>
    </dsp:sp>
    <dsp:sp modelId="{35F14BD5-E9A8-4A26-B1A5-557EDF885CA9}">
      <dsp:nvSpPr>
        <dsp:cNvPr id="0" name=""/>
        <dsp:cNvSpPr/>
      </dsp:nvSpPr>
      <dsp:spPr>
        <a:xfrm>
          <a:off x="2268252" y="1608802"/>
          <a:ext cx="1769236" cy="8891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ctr" defTabSz="622300" rtl="0">
            <a:lnSpc>
              <a:spcPct val="90000"/>
            </a:lnSpc>
            <a:spcBef>
              <a:spcPct val="0"/>
            </a:spcBef>
            <a:spcAft>
              <a:spcPct val="35000"/>
            </a:spcAft>
          </a:pPr>
          <a:r>
            <a:rPr lang="ru-RU" sz="1400" kern="1200" dirty="0"/>
            <a:t>В мобильных пунктах вакцинации</a:t>
          </a:r>
        </a:p>
      </dsp:txBody>
      <dsp:txXfrm>
        <a:off x="2268252" y="1608802"/>
        <a:ext cx="1769236" cy="8891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ABFFE-A723-4F62-978B-6737E378CB47}" type="datetimeFigureOut">
              <a:rPr lang="ru-RU" smtClean="0"/>
              <a:t>23.08.2022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E0733-D713-4066-B4C7-E8970ED77E98}" type="slidenum">
              <a:rPr lang="ru-RU" smtClean="0"/>
              <a:t>‹#›</a:t>
            </a:fld>
            <a:endParaRPr lang="ru-RU"/>
          </a:p>
        </p:txBody>
      </p:sp>
    </p:spTree>
    <p:extLst>
      <p:ext uri="{BB962C8B-B14F-4D97-AF65-F5344CB8AC3E}">
        <p14:creationId xmlns:p14="http://schemas.microsoft.com/office/powerpoint/2010/main" val="366303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FE918-4E69-45C9-9872-9007C9F5AC2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45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FE918-4E69-45C9-9872-9007C9F5AC2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451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3671888" y="1005693"/>
            <a:ext cx="4860925" cy="4860925"/>
          </a:xfrm>
        </p:spPr>
        <p:txBody>
          <a:bodyPr/>
          <a:lstStyle/>
          <a:p>
            <a:endParaRPr lang="ru-RU"/>
          </a:p>
        </p:txBody>
      </p:sp>
      <p:sp>
        <p:nvSpPr>
          <p:cNvPr id="2" name="Title 1"/>
          <p:cNvSpPr>
            <a:spLocks noGrp="1"/>
          </p:cNvSpPr>
          <p:nvPr>
            <p:ph type="ctrTitle" hasCustomPrompt="1"/>
          </p:nvPr>
        </p:nvSpPr>
        <p:spPr>
          <a:xfrm>
            <a:off x="611188" y="1304925"/>
            <a:ext cx="5310289" cy="2131231"/>
          </a:xfrm>
        </p:spPr>
        <p:txBody>
          <a:bodyPr lIns="0" rIns="0" anchor="b">
            <a:noAutofit/>
          </a:bodyPr>
          <a:lstStyle>
            <a:lvl1pPr algn="l">
              <a:lnSpc>
                <a:spcPts val="4400"/>
              </a:lnSpc>
              <a:defRPr sz="4000">
                <a:solidFill>
                  <a:schemeClr val="tx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11188" y="3602038"/>
            <a:ext cx="5310289" cy="1655762"/>
          </a:xfrm>
        </p:spPr>
        <p:txBody>
          <a:bodyPr lIns="0" rIns="0">
            <a:noAutofit/>
          </a:bodyPr>
          <a:lstStyle>
            <a:lvl1pPr marL="0" indent="0" algn="l">
              <a:lnSpc>
                <a:spcPts val="26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C30AFC0-AF9D-48EB-8683-63EE8E0537D7}" type="datetime1">
              <a:rPr lang="ru-RU" smtClean="0"/>
              <a:t>23.08.2022</a:t>
            </a:fld>
            <a:endParaRPr lang="ru-R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188" y="368300"/>
            <a:ext cx="1795818" cy="519421"/>
          </a:xfrm>
          <a:prstGeom prst="rect">
            <a:avLst/>
          </a:prstGeom>
        </p:spPr>
      </p:pic>
    </p:spTree>
    <p:extLst>
      <p:ext uri="{BB962C8B-B14F-4D97-AF65-F5344CB8AC3E}">
        <p14:creationId xmlns:p14="http://schemas.microsoft.com/office/powerpoint/2010/main" val="4409882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ark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188" y="1304925"/>
            <a:ext cx="5310289" cy="2131231"/>
          </a:xfrm>
        </p:spPr>
        <p:txBody>
          <a:bodyPr lIns="0" rIns="0" anchor="b">
            <a:noAutofit/>
          </a:bodyPr>
          <a:lstStyle>
            <a:lvl1pPr algn="l">
              <a:lnSpc>
                <a:spcPts val="4400"/>
              </a:lnSpc>
              <a:defRPr sz="4000">
                <a:solidFill>
                  <a:schemeClr val="accent5"/>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11188" y="3602038"/>
            <a:ext cx="5310289" cy="1655762"/>
          </a:xfrm>
        </p:spPr>
        <p:txBody>
          <a:bodyPr lIns="0" rIns="0">
            <a:noAutofit/>
          </a:bodyPr>
          <a:lstStyle>
            <a:lvl1pPr marL="0" indent="0" algn="l">
              <a:lnSpc>
                <a:spcPts val="26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2"/>
                </a:solidFill>
              </a:defRPr>
            </a:lvl1pPr>
          </a:lstStyle>
          <a:p>
            <a:fld id="{C354E564-1B8D-4DE3-BFDD-9640DB425109}" type="datetime1">
              <a:rPr lang="ru-RU" smtClean="0"/>
              <a:t>23.08.2022</a:t>
            </a:fld>
            <a:endParaRPr lang="ru-R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188" y="368478"/>
            <a:ext cx="1795818" cy="519065"/>
          </a:xfrm>
          <a:prstGeom prst="rect">
            <a:avLst/>
          </a:prstGeom>
        </p:spPr>
      </p:pic>
      <p:sp>
        <p:nvSpPr>
          <p:cNvPr id="7" name="Picture Placeholder 6"/>
          <p:cNvSpPr>
            <a:spLocks noGrp="1"/>
          </p:cNvSpPr>
          <p:nvPr>
            <p:ph type="pic" sz="quarter" idx="11"/>
          </p:nvPr>
        </p:nvSpPr>
        <p:spPr>
          <a:xfrm>
            <a:off x="3671888" y="1005693"/>
            <a:ext cx="4860925" cy="4860925"/>
          </a:xfrm>
        </p:spPr>
        <p:txBody>
          <a:bodyPr/>
          <a:lstStyle/>
          <a:p>
            <a:endParaRPr lang="ru-RU" dirty="0"/>
          </a:p>
        </p:txBody>
      </p:sp>
    </p:spTree>
    <p:extLst>
      <p:ext uri="{BB962C8B-B14F-4D97-AF65-F5344CB8AC3E}">
        <p14:creationId xmlns:p14="http://schemas.microsoft.com/office/powerpoint/2010/main" val="2583397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716463" y="368300"/>
            <a:ext cx="3816350" cy="6489700"/>
          </a:xfrm>
        </p:spPr>
        <p:txBody>
          <a:bodyPr/>
          <a:lstStyle/>
          <a:p>
            <a:endParaRPr lang="ru-RU"/>
          </a:p>
        </p:txBody>
      </p:sp>
      <p:sp>
        <p:nvSpPr>
          <p:cNvPr id="10" name="Picture Placeholder 9"/>
          <p:cNvSpPr>
            <a:spLocks noGrp="1"/>
          </p:cNvSpPr>
          <p:nvPr>
            <p:ph type="pic" sz="quarter" idx="14"/>
          </p:nvPr>
        </p:nvSpPr>
        <p:spPr>
          <a:xfrm>
            <a:off x="628650" y="368300"/>
            <a:ext cx="3798888" cy="6489700"/>
          </a:xfrm>
        </p:spPr>
        <p:txBody>
          <a:bodyPr/>
          <a:lstStyle/>
          <a:p>
            <a:endParaRPr lang="ru-RU"/>
          </a:p>
        </p:txBody>
      </p:sp>
      <p:sp>
        <p:nvSpPr>
          <p:cNvPr id="3" name="Content Placeholder 2"/>
          <p:cNvSpPr>
            <a:spLocks noGrp="1"/>
          </p:cNvSpPr>
          <p:nvPr>
            <p:ph idx="1"/>
          </p:nvPr>
        </p:nvSpPr>
        <p:spPr/>
        <p:txBody>
          <a:bodyPr lIns="0" rIns="0">
            <a:noAutofit/>
          </a:bodyPr>
          <a:lstStyle>
            <a:lvl1pPr>
              <a:lnSpc>
                <a:spcPct val="90000"/>
              </a:lnSpc>
              <a:defRPr sz="2100"/>
            </a:lvl1pPr>
            <a:lvl2pPr>
              <a:lnSpc>
                <a:spcPct val="90000"/>
              </a:lnSpc>
              <a:defRPr sz="1800"/>
            </a:lvl2pPr>
            <a:lvl3pPr>
              <a:lnSpc>
                <a:spcPct val="90000"/>
              </a:lnSpc>
              <a:defRPr sz="1600"/>
            </a:lvl3pPr>
            <a:lvl4pPr>
              <a:lnSpc>
                <a:spcPct val="90000"/>
              </a:lnSpc>
              <a:defRPr sz="1400"/>
            </a:lvl4pPr>
            <a:lvl5pPr>
              <a:lnSpc>
                <a:spcPct val="9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5"/>
          </p:nvPr>
        </p:nvSpPr>
        <p:spPr>
          <a:xfrm>
            <a:off x="628650" y="4414837"/>
            <a:ext cx="1747838" cy="1747838"/>
          </a:xfrm>
        </p:spPr>
        <p:txBody>
          <a:bodyPr/>
          <a:lstStyle/>
          <a:p>
            <a:endParaRPr lang="ru-RU" dirty="0"/>
          </a:p>
        </p:txBody>
      </p:sp>
      <p:sp>
        <p:nvSpPr>
          <p:cNvPr id="11" name="Picture Placeholder 4"/>
          <p:cNvSpPr>
            <a:spLocks noGrp="1"/>
          </p:cNvSpPr>
          <p:nvPr>
            <p:ph type="pic" sz="quarter" idx="16"/>
          </p:nvPr>
        </p:nvSpPr>
        <p:spPr>
          <a:xfrm>
            <a:off x="2669381" y="4414837"/>
            <a:ext cx="1747838" cy="1747838"/>
          </a:xfrm>
        </p:spPr>
        <p:txBody>
          <a:bodyPr/>
          <a:lstStyle/>
          <a:p>
            <a:endParaRPr lang="ru-RU" dirty="0"/>
          </a:p>
        </p:txBody>
      </p:sp>
      <p:sp>
        <p:nvSpPr>
          <p:cNvPr id="12" name="Picture Placeholder 4"/>
          <p:cNvSpPr>
            <a:spLocks noGrp="1"/>
          </p:cNvSpPr>
          <p:nvPr>
            <p:ph type="pic" sz="quarter" idx="17"/>
          </p:nvPr>
        </p:nvSpPr>
        <p:spPr>
          <a:xfrm>
            <a:off x="4726781" y="4414837"/>
            <a:ext cx="1747838" cy="1747838"/>
          </a:xfrm>
        </p:spPr>
        <p:txBody>
          <a:bodyPr/>
          <a:lstStyle/>
          <a:p>
            <a:endParaRPr lang="ru-RU" dirty="0"/>
          </a:p>
        </p:txBody>
      </p:sp>
      <p:sp>
        <p:nvSpPr>
          <p:cNvPr id="13" name="Picture Placeholder 4"/>
          <p:cNvSpPr>
            <a:spLocks noGrp="1"/>
          </p:cNvSpPr>
          <p:nvPr>
            <p:ph type="pic" sz="quarter" idx="18"/>
          </p:nvPr>
        </p:nvSpPr>
        <p:spPr>
          <a:xfrm>
            <a:off x="6767512" y="4414837"/>
            <a:ext cx="1747838" cy="1747838"/>
          </a:xfrm>
        </p:spPr>
        <p:txBody>
          <a:bodyPr/>
          <a:lstStyle/>
          <a:p>
            <a:endParaRPr lang="ru-RU" dirty="0"/>
          </a:p>
        </p:txBody>
      </p:sp>
      <p:sp>
        <p:nvSpPr>
          <p:cNvPr id="4" name="Date Placeholder 3"/>
          <p:cNvSpPr>
            <a:spLocks noGrp="1"/>
          </p:cNvSpPr>
          <p:nvPr>
            <p:ph type="dt" sz="half" idx="10"/>
          </p:nvPr>
        </p:nvSpPr>
        <p:spPr/>
        <p:txBody>
          <a:bodyPr/>
          <a:lstStyle/>
          <a:p>
            <a:fld id="{79AF0CEE-B6CC-4CC9-93ED-F96CC3BD0D0D}" type="datetime1">
              <a:rPr lang="ru-RU" smtClean="0"/>
              <a:t>23.08.2022</a:t>
            </a:fld>
            <a:endParaRPr lang="ru-RU"/>
          </a:p>
        </p:txBody>
      </p:sp>
      <p:sp>
        <p:nvSpPr>
          <p:cNvPr id="6" name="Slide Number Placeholder 5"/>
          <p:cNvSpPr>
            <a:spLocks noGrp="1"/>
          </p:cNvSpPr>
          <p:nvPr>
            <p:ph type="sldNum" sz="quarter" idx="12"/>
          </p:nvPr>
        </p:nvSpPr>
        <p:spPr/>
        <p:txBody>
          <a:bodyPr/>
          <a:lstStyle/>
          <a:p>
            <a:fld id="{40D3D78F-CD23-4BB7-8FE3-D8D2331CE12C}" type="slidenum">
              <a:rPr lang="ru-RU" smtClean="0"/>
              <a:t>‹#›</a:t>
            </a:fld>
            <a:endParaRPr lang="ru-RU"/>
          </a:p>
        </p:txBody>
      </p:sp>
      <p:sp>
        <p:nvSpPr>
          <p:cNvPr id="7" name="Title 1"/>
          <p:cNvSpPr>
            <a:spLocks noGrp="1"/>
          </p:cNvSpPr>
          <p:nvPr>
            <p:ph type="title"/>
          </p:nvPr>
        </p:nvSpPr>
        <p:spPr>
          <a:xfrm>
            <a:off x="628650" y="365126"/>
            <a:ext cx="7886700" cy="939799"/>
          </a:xfrm>
        </p:spPr>
        <p:txBody>
          <a:bodyPr lIns="0" rIns="0"/>
          <a:lstStyle/>
          <a:p>
            <a:r>
              <a:rPr lang="en-US"/>
              <a:t>Click to edit Master title style</a:t>
            </a:r>
            <a:endParaRPr lang="ru-RU"/>
          </a:p>
        </p:txBody>
      </p:sp>
    </p:spTree>
    <p:extLst>
      <p:ext uri="{BB962C8B-B14F-4D97-AF65-F5344CB8AC3E}">
        <p14:creationId xmlns:p14="http://schemas.microsoft.com/office/powerpoint/2010/main" val="36852418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dar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716463" y="368299"/>
            <a:ext cx="3816350" cy="6489701"/>
          </a:xfrm>
        </p:spPr>
        <p:txBody>
          <a:bodyPr lIns="0" rIns="0"/>
          <a:lstStyle/>
          <a:p>
            <a:endParaRPr lang="ru-RU"/>
          </a:p>
        </p:txBody>
      </p:sp>
      <p:sp>
        <p:nvSpPr>
          <p:cNvPr id="9" name="Picture Placeholder 9"/>
          <p:cNvSpPr>
            <a:spLocks noGrp="1"/>
          </p:cNvSpPr>
          <p:nvPr>
            <p:ph type="pic" sz="quarter" idx="14"/>
          </p:nvPr>
        </p:nvSpPr>
        <p:spPr>
          <a:xfrm>
            <a:off x="628650" y="368300"/>
            <a:ext cx="3798888" cy="6489700"/>
          </a:xfrm>
        </p:spPr>
        <p:txBody>
          <a:bodyPr/>
          <a:lstStyle/>
          <a:p>
            <a:endParaRPr lang="ru-RU"/>
          </a:p>
        </p:txBody>
      </p:sp>
      <p:sp>
        <p:nvSpPr>
          <p:cNvPr id="3" name="Content Placeholder 2"/>
          <p:cNvSpPr>
            <a:spLocks noGrp="1"/>
          </p:cNvSpPr>
          <p:nvPr>
            <p:ph idx="1"/>
          </p:nvPr>
        </p:nvSpPr>
        <p:spPr/>
        <p:txBody>
          <a:bodyPr>
            <a:noAutofit/>
          </a:bodyPr>
          <a:lstStyle>
            <a:lvl1pPr>
              <a:defRPr sz="21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2"/>
                </a:solidFill>
              </a:defRPr>
            </a:lvl1pPr>
          </a:lstStyle>
          <a:p>
            <a:fld id="{69F745E6-E921-4934-A07D-0230EFD9C517}" type="datetime1">
              <a:rPr lang="ru-RU" smtClean="0"/>
              <a:t>23.08.2022</a:t>
            </a:fld>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D3D78F-CD23-4BB7-8FE3-D8D2331CE12C}" type="slidenum">
              <a:rPr lang="ru-RU" smtClean="0"/>
              <a:pPr/>
              <a:t>‹#›</a:t>
            </a:fld>
            <a:endParaRPr lang="ru-RU"/>
          </a:p>
        </p:txBody>
      </p:sp>
      <p:sp>
        <p:nvSpPr>
          <p:cNvPr id="7" name="Title 1"/>
          <p:cNvSpPr>
            <a:spLocks noGrp="1"/>
          </p:cNvSpPr>
          <p:nvPr>
            <p:ph type="title"/>
          </p:nvPr>
        </p:nvSpPr>
        <p:spPr>
          <a:xfrm>
            <a:off x="628650" y="365126"/>
            <a:ext cx="7886700" cy="939799"/>
          </a:xfrm>
        </p:spPr>
        <p:txBody>
          <a:bodyPr lIns="0" rIns="0"/>
          <a:lstStyle>
            <a:lvl1pPr>
              <a:defRPr>
                <a:solidFill>
                  <a:schemeClr val="accent5"/>
                </a:solidFill>
              </a:defRPr>
            </a:lvl1pPr>
          </a:lstStyle>
          <a:p>
            <a:r>
              <a:rPr lang="en-US" dirty="0"/>
              <a:t>Click to edit Master title style</a:t>
            </a:r>
            <a:endParaRPr lang="ru-RU" dirty="0"/>
          </a:p>
        </p:txBody>
      </p:sp>
    </p:spTree>
    <p:extLst>
      <p:ext uri="{BB962C8B-B14F-4D97-AF65-F5344CB8AC3E}">
        <p14:creationId xmlns:p14="http://schemas.microsoft.com/office/powerpoint/2010/main" val="40558195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3" name="Content Placeholder 2"/>
          <p:cNvSpPr>
            <a:spLocks noGrp="1"/>
          </p:cNvSpPr>
          <p:nvPr>
            <p:ph sz="half" idx="1"/>
          </p:nvPr>
        </p:nvSpPr>
        <p:spPr>
          <a:xfrm>
            <a:off x="628650" y="1825625"/>
            <a:ext cx="3798888" cy="4351338"/>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6462" y="1825625"/>
            <a:ext cx="3798887" cy="4351338"/>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35240F-19C4-4D2C-B874-A516128B6605}" type="datetime1">
              <a:rPr lang="ru-RU" smtClean="0"/>
              <a:t>23.08.2022</a:t>
            </a:fld>
            <a:endParaRPr lang="ru-RU"/>
          </a:p>
        </p:txBody>
      </p:sp>
      <p:sp>
        <p:nvSpPr>
          <p:cNvPr id="7" name="Slide Number Placeholder 6"/>
          <p:cNvSpPr>
            <a:spLocks noGrp="1"/>
          </p:cNvSpPr>
          <p:nvPr>
            <p:ph type="sldNum" sz="quarter" idx="12"/>
          </p:nvPr>
        </p:nvSpPr>
        <p:spPr/>
        <p:txBody>
          <a:bodyPr/>
          <a:lstStyle/>
          <a:p>
            <a:fld id="{40D3D78F-CD23-4BB7-8FE3-D8D2331CE12C}" type="slidenum">
              <a:rPr lang="ru-RU" smtClean="0"/>
              <a:t>‹#›</a:t>
            </a:fld>
            <a:endParaRPr lang="ru-RU"/>
          </a:p>
        </p:txBody>
      </p:sp>
    </p:spTree>
    <p:extLst>
      <p:ext uri="{BB962C8B-B14F-4D97-AF65-F5344CB8AC3E}">
        <p14:creationId xmlns:p14="http://schemas.microsoft.com/office/powerpoint/2010/main" val="192321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4702FD-3499-45E3-9027-BE7C8A3819DF}" type="datetime1">
              <a:rPr lang="ru-RU" smtClean="0"/>
              <a:t>23.08.2022</a:t>
            </a:fld>
            <a:endParaRPr lang="ru-RU"/>
          </a:p>
        </p:txBody>
      </p:sp>
      <p:sp>
        <p:nvSpPr>
          <p:cNvPr id="5" name="Slide Number Placeholder 4"/>
          <p:cNvSpPr>
            <a:spLocks noGrp="1"/>
          </p:cNvSpPr>
          <p:nvPr>
            <p:ph type="sldNum" sz="quarter" idx="12"/>
          </p:nvPr>
        </p:nvSpPr>
        <p:spPr/>
        <p:txBody>
          <a:bodyPr/>
          <a:lstStyle/>
          <a:p>
            <a:fld id="{40D3D78F-CD23-4BB7-8FE3-D8D2331CE12C}" type="slidenum">
              <a:rPr lang="ru-RU" smtClean="0"/>
              <a:t>‹#›</a:t>
            </a:fld>
            <a:endParaRPr lang="ru-RU"/>
          </a:p>
        </p:txBody>
      </p:sp>
    </p:spTree>
    <p:extLst>
      <p:ext uri="{BB962C8B-B14F-4D97-AF65-F5344CB8AC3E}">
        <p14:creationId xmlns:p14="http://schemas.microsoft.com/office/powerpoint/2010/main" val="123168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B3579-C86A-48F7-87F6-79D73543262E}" type="datetime1">
              <a:rPr lang="ru-RU" smtClean="0"/>
              <a:t>23.08.2022</a:t>
            </a:fld>
            <a:endParaRPr lang="ru-RU"/>
          </a:p>
        </p:txBody>
      </p:sp>
      <p:sp>
        <p:nvSpPr>
          <p:cNvPr id="4" name="Slide Number Placeholder 3"/>
          <p:cNvSpPr>
            <a:spLocks noGrp="1"/>
          </p:cNvSpPr>
          <p:nvPr>
            <p:ph type="sldNum" sz="quarter" idx="12"/>
          </p:nvPr>
        </p:nvSpPr>
        <p:spPr/>
        <p:txBody>
          <a:bodyPr/>
          <a:lstStyle/>
          <a:p>
            <a:fld id="{40D3D78F-CD23-4BB7-8FE3-D8D2331CE12C}" type="slidenum">
              <a:rPr lang="ru-RU" smtClean="0"/>
              <a:t>‹#›</a:t>
            </a:fld>
            <a:endParaRPr lang="ru-RU"/>
          </a:p>
        </p:txBody>
      </p:sp>
    </p:spTree>
    <p:extLst>
      <p:ext uri="{BB962C8B-B14F-4D97-AF65-F5344CB8AC3E}">
        <p14:creationId xmlns:p14="http://schemas.microsoft.com/office/powerpoint/2010/main" val="213339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cstate="print">
            <a:extLst>
              <a:ext uri="{28A0092B-C50C-407E-A947-70E740481C1C}">
                <a14:useLocalDpi xmlns:a14="http://schemas.microsoft.com/office/drawing/2010/main" val="0"/>
              </a:ext>
            </a:extLst>
          </a:blip>
          <a:srcRect l="6572" t="56496" r="6761" b="36811"/>
          <a:stretch/>
        </p:blipFill>
        <p:spPr>
          <a:xfrm>
            <a:off x="609600" y="6165850"/>
            <a:ext cx="7924800" cy="612000"/>
          </a:xfrm>
          <a:prstGeom prst="rect">
            <a:avLst/>
          </a:prstGeom>
        </p:spPr>
      </p:pic>
      <p:sp>
        <p:nvSpPr>
          <p:cNvPr id="2" name="Title Placeholder 1"/>
          <p:cNvSpPr>
            <a:spLocks noGrp="1"/>
          </p:cNvSpPr>
          <p:nvPr>
            <p:ph type="title"/>
          </p:nvPr>
        </p:nvSpPr>
        <p:spPr>
          <a:xfrm>
            <a:off x="628650" y="365126"/>
            <a:ext cx="7886700" cy="939799"/>
          </a:xfrm>
          <a:prstGeom prst="rect">
            <a:avLst/>
          </a:prstGeom>
        </p:spPr>
        <p:txBody>
          <a:bodyPr vert="horz" lIns="0" tIns="45720" rIns="0" bIns="45720" rtlCol="0" anchor="t"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43300" y="6251843"/>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D7001BE-1F99-4D38-ABA6-ACCB49D95AF3}" type="datetime1">
              <a:rPr lang="ru-RU" smtClean="0"/>
              <a:t>23.08.2022</a:t>
            </a:fld>
            <a:endParaRPr lang="ru-RU" dirty="0"/>
          </a:p>
        </p:txBody>
      </p:sp>
      <p:sp>
        <p:nvSpPr>
          <p:cNvPr id="6" name="Slide Number Placeholder 5"/>
          <p:cNvSpPr>
            <a:spLocks noGrp="1"/>
          </p:cNvSpPr>
          <p:nvPr>
            <p:ph type="sldNum" sz="quarter" idx="4"/>
          </p:nvPr>
        </p:nvSpPr>
        <p:spPr>
          <a:xfrm>
            <a:off x="8640763" y="368300"/>
            <a:ext cx="352007" cy="429091"/>
          </a:xfrm>
          <a:prstGeom prst="rect">
            <a:avLst/>
          </a:prstGeom>
        </p:spPr>
        <p:txBody>
          <a:bodyPr vert="horz" wrap="none" lIns="0" tIns="36000" rIns="0" bIns="36000" rtlCol="0" anchor="b" anchorCtr="0"/>
          <a:lstStyle>
            <a:lvl1pPr algn="l">
              <a:defRPr sz="1200">
                <a:solidFill>
                  <a:schemeClr val="tx1">
                    <a:tint val="75000"/>
                  </a:schemeClr>
                </a:solidFill>
              </a:defRPr>
            </a:lvl1pPr>
          </a:lstStyle>
          <a:p>
            <a:fld id="{40D3D78F-CD23-4BB7-8FE3-D8D2331CE12C}" type="slidenum">
              <a:rPr lang="ru-RU" smtClean="0"/>
              <a:pPr/>
              <a:t>‹#›</a:t>
            </a:fld>
            <a:endParaRPr lang="ru-RU" dirty="0"/>
          </a:p>
        </p:txBody>
      </p:sp>
    </p:spTree>
    <p:extLst>
      <p:ext uri="{BB962C8B-B14F-4D97-AF65-F5344CB8AC3E}">
        <p14:creationId xmlns:p14="http://schemas.microsoft.com/office/powerpoint/2010/main" val="4032458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defTabSz="914400" rtl="0" eaLnBrk="1" latinLnBrk="0" hangingPunct="1">
        <a:lnSpc>
          <a:spcPts val="3200"/>
        </a:lnSpc>
        <a:spcBef>
          <a:spcPct val="0"/>
        </a:spcBef>
        <a:buNone/>
        <a:defRPr sz="2800" kern="1200" cap="none" spc="-70" baseline="0">
          <a:solidFill>
            <a:schemeClr val="accent5"/>
          </a:solidFill>
          <a:latin typeface="+mj-lt"/>
          <a:ea typeface="+mj-ea"/>
          <a:cs typeface="+mj-cs"/>
        </a:defRPr>
      </a:lvl1pPr>
    </p:titleStyle>
    <p:bodyStyle>
      <a:lvl1pPr marL="0" indent="0" algn="l" defTabSz="914400" rtl="0" eaLnBrk="1" latinLnBrk="0" hangingPunct="1">
        <a:lnSpc>
          <a:spcPct val="80000"/>
        </a:lnSpc>
        <a:spcBef>
          <a:spcPts val="600"/>
        </a:spcBef>
        <a:buFontTx/>
        <a:buNone/>
        <a:defRPr sz="2100" kern="1200">
          <a:solidFill>
            <a:schemeClr val="tx1"/>
          </a:solidFill>
          <a:latin typeface="+mn-lt"/>
          <a:ea typeface="+mn-ea"/>
          <a:cs typeface="+mn-cs"/>
        </a:defRPr>
      </a:lvl1pPr>
      <a:lvl2pPr marL="360000" indent="0" algn="l" defTabSz="914400" rtl="0" eaLnBrk="1" latinLnBrk="0" hangingPunct="1">
        <a:lnSpc>
          <a:spcPct val="80000"/>
        </a:lnSpc>
        <a:spcBef>
          <a:spcPts val="500"/>
        </a:spcBef>
        <a:buFontTx/>
        <a:buNone/>
        <a:defRPr sz="1800" kern="1200">
          <a:solidFill>
            <a:schemeClr val="tx1"/>
          </a:solidFill>
          <a:latin typeface="+mn-lt"/>
          <a:ea typeface="+mn-ea"/>
          <a:cs typeface="+mn-cs"/>
        </a:defRPr>
      </a:lvl2pPr>
      <a:lvl3pPr marL="648000" indent="0" algn="l" defTabSz="914400" rtl="0" eaLnBrk="1" latinLnBrk="0" hangingPunct="1">
        <a:lnSpc>
          <a:spcPct val="80000"/>
        </a:lnSpc>
        <a:spcBef>
          <a:spcPts val="400"/>
        </a:spcBef>
        <a:buFontTx/>
        <a:buNone/>
        <a:defRPr sz="1600" kern="1200">
          <a:solidFill>
            <a:schemeClr val="tx1"/>
          </a:solidFill>
          <a:latin typeface="+mn-lt"/>
          <a:ea typeface="+mn-ea"/>
          <a:cs typeface="+mn-cs"/>
        </a:defRPr>
      </a:lvl3pPr>
      <a:lvl4pPr marL="936000" indent="0" algn="l" defTabSz="914400" rtl="0" eaLnBrk="1" latinLnBrk="0" hangingPunct="1">
        <a:lnSpc>
          <a:spcPct val="80000"/>
        </a:lnSpc>
        <a:spcBef>
          <a:spcPts val="300"/>
        </a:spcBef>
        <a:buFontTx/>
        <a:buNone/>
        <a:defRPr sz="1400" kern="1200">
          <a:solidFill>
            <a:schemeClr val="tx1"/>
          </a:solidFill>
          <a:latin typeface="+mn-lt"/>
          <a:ea typeface="+mn-ea"/>
          <a:cs typeface="+mn-cs"/>
        </a:defRPr>
      </a:lvl4pPr>
      <a:lvl5pPr marL="1224000" indent="0" algn="l" defTabSz="914400" rtl="0" eaLnBrk="1" latinLnBrk="0" hangingPunct="1">
        <a:lnSpc>
          <a:spcPct val="80000"/>
        </a:lnSpc>
        <a:spcBef>
          <a:spcPts val="2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43">
          <p15:clr>
            <a:srgbClr val="F26B43"/>
          </p15:clr>
        </p15:guide>
        <p15:guide id="2" orient="horz" pos="232">
          <p15:clr>
            <a:srgbClr val="F26B43"/>
          </p15:clr>
        </p15:guide>
        <p15:guide id="3" orient="horz" pos="822">
          <p15:clr>
            <a:srgbClr val="F26B43"/>
          </p15:clr>
        </p15:guide>
        <p15:guide id="4" pos="2880">
          <p15:clr>
            <a:srgbClr val="F26B43"/>
          </p15:clr>
        </p15:guide>
        <p15:guide id="5" orient="horz" pos="2160">
          <p15:clr>
            <a:srgbClr val="F26B43"/>
          </p15:clr>
        </p15:guide>
        <p15:guide id="6" pos="5375">
          <p15:clr>
            <a:srgbClr val="F26B43"/>
          </p15:clr>
        </p15:guide>
        <p15:guide id="7" orient="horz" pos="1139">
          <p15:clr>
            <a:srgbClr val="F26B43"/>
          </p15:clr>
        </p15:guide>
        <p15:guide id="8" pos="385">
          <p15:clr>
            <a:srgbClr val="F26B43"/>
          </p15:clr>
        </p15:guide>
        <p15:guide id="9" pos="317">
          <p15:clr>
            <a:srgbClr val="F26B43"/>
          </p15:clr>
        </p15:guide>
        <p15:guide id="10" orient="horz" pos="3884">
          <p15:clr>
            <a:srgbClr val="F26B43"/>
          </p15:clr>
        </p15:guide>
        <p15:guide id="11" pos="4082">
          <p15:clr>
            <a:srgbClr val="F26B43"/>
          </p15:clr>
        </p15:guide>
        <p15:guide id="12" pos="2789">
          <p15:clr>
            <a:srgbClr val="F26B43"/>
          </p15:clr>
        </p15:guide>
        <p15:guide id="13" pos="2980">
          <p15:clr>
            <a:srgbClr val="F26B43"/>
          </p15:clr>
        </p15:guide>
        <p15:guide id="14" pos="4263">
          <p15:clr>
            <a:srgbClr val="F26B43"/>
          </p15:clr>
        </p15:guide>
        <p15:guide id="15" pos="1678">
          <p15:clr>
            <a:srgbClr val="F26B43"/>
          </p15:clr>
        </p15:guide>
        <p15:guide id="16" pos="1497">
          <p15:clr>
            <a:srgbClr val="F26B43"/>
          </p15:clr>
        </p15:guide>
        <p15:guide id="17" pos="4740">
          <p15:clr>
            <a:srgbClr val="F26B43"/>
          </p15:clr>
        </p15:guide>
        <p15:guide id="18" pos="4921">
          <p15:clr>
            <a:srgbClr val="F26B43"/>
          </p15:clr>
        </p15:guide>
        <p15:guide id="19" pos="3628">
          <p15:clr>
            <a:srgbClr val="F26B43"/>
          </p15:clr>
        </p15:guide>
        <p15:guide id="20" pos="3447">
          <p15:clr>
            <a:srgbClr val="F26B43"/>
          </p15:clr>
        </p15:guide>
        <p15:guide id="21" pos="2336">
          <p15:clr>
            <a:srgbClr val="F26B43"/>
          </p15:clr>
        </p15:guide>
        <p15:guide id="22" pos="2154">
          <p15:clr>
            <a:srgbClr val="F26B43"/>
          </p15:clr>
        </p15:guide>
        <p15:guide id="23" pos="1043">
          <p15:clr>
            <a:srgbClr val="F26B43"/>
          </p15:clr>
        </p15:guide>
        <p15:guide id="24" pos="8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jpeg"/><Relationship Id="rId7" Type="http://schemas.openxmlformats.org/officeDocument/2006/relationships/diagramColors" Target="../diagrams/colors9.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jp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jpeg"/><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0.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jpe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088" y="1642044"/>
            <a:ext cx="7735824" cy="2370880"/>
          </a:xfrm>
        </p:spPr>
        <p:txBody>
          <a:bodyPr anchor="ctr"/>
          <a:lstStyle/>
          <a:p>
            <a:pPr algn="ctr">
              <a:lnSpc>
                <a:spcPct val="150000"/>
              </a:lnSpc>
            </a:pPr>
            <a:r>
              <a:rPr lang="ru-RU" sz="2800" b="1" dirty="0"/>
              <a:t>Вакцинация против новой коронавирусной инфекции (</a:t>
            </a:r>
            <a:r>
              <a:rPr lang="en-US" sz="2800" b="1" dirty="0"/>
              <a:t>COVID-19</a:t>
            </a:r>
            <a:r>
              <a:rPr lang="ru-RU" sz="2800" b="1" dirty="0"/>
              <a:t>)</a:t>
            </a:r>
            <a:r>
              <a:rPr lang="ru-RU" sz="2800" b="1"/>
              <a:t/>
            </a:r>
            <a:br>
              <a:rPr lang="ru-RU" sz="2800" b="1"/>
            </a:br>
            <a:r>
              <a:rPr lang="ru-RU" sz="2400" dirty="0"/>
              <a:t/>
            </a:r>
            <a:br>
              <a:rPr lang="ru-RU" sz="2400" dirty="0"/>
            </a:br>
            <a:endParaRPr lang="ru-RU" sz="2400" dirty="0"/>
          </a:p>
        </p:txBody>
      </p:sp>
      <p:sp>
        <p:nvSpPr>
          <p:cNvPr id="3" name="Subtitle 2"/>
          <p:cNvSpPr>
            <a:spLocks noGrp="1"/>
          </p:cNvSpPr>
          <p:nvPr>
            <p:ph type="subTitle" idx="1"/>
          </p:nvPr>
        </p:nvSpPr>
        <p:spPr>
          <a:xfrm>
            <a:off x="667512" y="4434840"/>
            <a:ext cx="7507224" cy="1316736"/>
          </a:xfrm>
        </p:spPr>
        <p:txBody>
          <a:bodyPr/>
          <a:lstStyle/>
          <a:p>
            <a:pPr algn="ctr">
              <a:lnSpc>
                <a:spcPts val="2160"/>
              </a:lnSpc>
            </a:pPr>
            <a:r>
              <a:rPr lang="ru-RU" sz="1800" dirty="0"/>
              <a:t/>
            </a:r>
            <a:br>
              <a:rPr lang="ru-RU" sz="1800" dirty="0"/>
            </a:br>
            <a:r>
              <a:rPr lang="ru-RU" sz="1800" dirty="0"/>
              <a:t> ГБУЗ ПК «Центр общественного здоровья </a:t>
            </a:r>
          </a:p>
          <a:p>
            <a:pPr algn="ctr">
              <a:lnSpc>
                <a:spcPts val="2160"/>
              </a:lnSpc>
            </a:pPr>
            <a:r>
              <a:rPr lang="ru-RU" sz="1800" dirty="0"/>
              <a:t>и медицинской профилактики»</a:t>
            </a:r>
          </a:p>
        </p:txBody>
      </p:sp>
      <p:sp>
        <p:nvSpPr>
          <p:cNvPr id="4" name="TextBox 3"/>
          <p:cNvSpPr txBox="1"/>
          <p:nvPr/>
        </p:nvSpPr>
        <p:spPr>
          <a:xfrm>
            <a:off x="576072" y="858063"/>
            <a:ext cx="2688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a:ln>
                  <a:noFill/>
                </a:ln>
                <a:solidFill>
                  <a:srgbClr val="000033"/>
                </a:solidFill>
                <a:effectLst/>
                <a:uLnTx/>
                <a:uFillTx/>
                <a:latin typeface="ALS Wagon Medium"/>
                <a:ea typeface="+mn-ea"/>
                <a:cs typeface="+mn-cs"/>
              </a:rPr>
              <a:t>и Медицинской профилактики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a:ln>
                  <a:noFill/>
                </a:ln>
                <a:solidFill>
                  <a:srgbClr val="000033"/>
                </a:solidFill>
                <a:effectLst/>
                <a:uLnTx/>
                <a:uFillTx/>
                <a:latin typeface="ALS Wagon Medium"/>
                <a:ea typeface="+mn-ea"/>
                <a:cs typeface="+mn-cs"/>
              </a:rPr>
              <a:t>Пермский край</a:t>
            </a:r>
          </a:p>
        </p:txBody>
      </p:sp>
    </p:spTree>
    <p:extLst>
      <p:ext uri="{BB962C8B-B14F-4D97-AF65-F5344CB8AC3E}">
        <p14:creationId xmlns:p14="http://schemas.microsoft.com/office/powerpoint/2010/main" val="409214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1FAB18-524D-4BA3-A9D9-F70A6C02B4FE}"/>
              </a:ext>
            </a:extLst>
          </p:cNvPr>
          <p:cNvSpPr>
            <a:spLocks noGrp="1"/>
          </p:cNvSpPr>
          <p:nvPr>
            <p:ph type="title"/>
          </p:nvPr>
        </p:nvSpPr>
        <p:spPr/>
        <p:txBody>
          <a:bodyPr/>
          <a:lstStyle/>
          <a:p>
            <a:r>
              <a:rPr lang="ru-RU" dirty="0"/>
              <a:t>Где получить сертификат?</a:t>
            </a:r>
          </a:p>
        </p:txBody>
      </p:sp>
      <p:sp>
        <p:nvSpPr>
          <p:cNvPr id="3" name="Номер слайда 2">
            <a:extLst>
              <a:ext uri="{FF2B5EF4-FFF2-40B4-BE49-F238E27FC236}">
                <a16:creationId xmlns:a16="http://schemas.microsoft.com/office/drawing/2014/main" id="{F0461703-07EE-45C1-8F1E-E2373E8815F8}"/>
              </a:ext>
            </a:extLst>
          </p:cNvPr>
          <p:cNvSpPr>
            <a:spLocks noGrp="1"/>
          </p:cNvSpPr>
          <p:nvPr>
            <p:ph type="sldNum" sz="quarter" idx="12"/>
          </p:nvPr>
        </p:nvSpPr>
        <p:spPr/>
        <p:txBody>
          <a:bodyPr/>
          <a:lstStyle/>
          <a:p>
            <a:fld id="{40D3D78F-CD23-4BB7-8FE3-D8D2331CE12C}" type="slidenum">
              <a:rPr lang="ru-RU" smtClean="0"/>
              <a:t>10</a:t>
            </a:fld>
            <a:endParaRPr lang="ru-RU"/>
          </a:p>
        </p:txBody>
      </p:sp>
      <p:graphicFrame>
        <p:nvGraphicFramePr>
          <p:cNvPr id="9" name="Объект 3">
            <a:extLst>
              <a:ext uri="{FF2B5EF4-FFF2-40B4-BE49-F238E27FC236}">
                <a16:creationId xmlns:a16="http://schemas.microsoft.com/office/drawing/2014/main" id="{EDBBEDAA-D30E-4D6C-8D5E-C1453C013873}"/>
              </a:ext>
            </a:extLst>
          </p:cNvPr>
          <p:cNvGraphicFramePr>
            <a:graphicFrameLocks/>
          </p:cNvGraphicFramePr>
          <p:nvPr>
            <p:extLst>
              <p:ext uri="{D42A27DB-BD31-4B8C-83A1-F6EECF244321}">
                <p14:modId xmlns:p14="http://schemas.microsoft.com/office/powerpoint/2010/main" val="3573048023"/>
              </p:ext>
            </p:extLst>
          </p:nvPr>
        </p:nvGraphicFramePr>
        <p:xfrm>
          <a:off x="587166" y="1110444"/>
          <a:ext cx="8229600" cy="476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76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Приказ МЗ РФ от 04.02.2022 № 58н</a:t>
            </a:r>
            <a:endParaRPr lang="ru-RU" dirty="0"/>
          </a:p>
        </p:txBody>
      </p:sp>
      <p:sp>
        <p:nvSpPr>
          <p:cNvPr id="3" name="Номер слайда 2"/>
          <p:cNvSpPr>
            <a:spLocks noGrp="1"/>
          </p:cNvSpPr>
          <p:nvPr>
            <p:ph type="sldNum" sz="quarter" idx="12"/>
          </p:nvPr>
        </p:nvSpPr>
        <p:spPr/>
        <p:txBody>
          <a:bodyPr/>
          <a:lstStyle/>
          <a:p>
            <a:fld id="{40D3D78F-CD23-4BB7-8FE3-D8D2331CE12C}" type="slidenum">
              <a:rPr lang="ru-RU" smtClean="0"/>
              <a:t>11</a:t>
            </a:fld>
            <a:endParaRPr lang="ru-RU"/>
          </a:p>
        </p:txBody>
      </p:sp>
      <p:sp>
        <p:nvSpPr>
          <p:cNvPr id="4" name="TextBox 3">
            <a:extLst>
              <a:ext uri="{FF2B5EF4-FFF2-40B4-BE49-F238E27FC236}">
                <a16:creationId xmlns:a16="http://schemas.microsoft.com/office/drawing/2014/main" id="{8628BA90-EBA2-4185-BDA4-6FE38D341597}"/>
              </a:ext>
            </a:extLst>
          </p:cNvPr>
          <p:cNvSpPr txBox="1"/>
          <p:nvPr/>
        </p:nvSpPr>
        <p:spPr>
          <a:xfrm>
            <a:off x="502340" y="1196752"/>
            <a:ext cx="8013010" cy="3477875"/>
          </a:xfrm>
          <a:prstGeom prst="rect">
            <a:avLst/>
          </a:prstGeom>
          <a:noFill/>
        </p:spPr>
        <p:txBody>
          <a:bodyPr wrap="square" rtlCol="0">
            <a:spAutoFit/>
          </a:bodyPr>
          <a:lstStyle/>
          <a:p>
            <a:pPr>
              <a:defRPr/>
            </a:pPr>
            <a:r>
              <a:rPr lang="ru-RU" sz="2000" b="1" dirty="0" smtClean="0">
                <a:solidFill>
                  <a:schemeClr val="tx2">
                    <a:lumMod val="75000"/>
                  </a:schemeClr>
                </a:solidFill>
                <a:latin typeface="Calibri"/>
              </a:rPr>
              <a:t>Медицинский сертификат </a:t>
            </a:r>
            <a:r>
              <a:rPr lang="ru-RU" sz="2000" dirty="0" smtClean="0">
                <a:latin typeface="Calibri"/>
              </a:rPr>
              <a:t>формируется на русском и на английском языках не позднее 3 календарных дней со дня внесения в информационный ресурс сведений о завершении в соответствии с инструкцией по применению  вакцины против </a:t>
            </a:r>
            <a:r>
              <a:rPr lang="en-US" sz="2000" dirty="0" smtClean="0">
                <a:latin typeface="Calibri"/>
              </a:rPr>
              <a:t>COVID-19 </a:t>
            </a:r>
            <a:r>
              <a:rPr lang="ru-RU" sz="2000" dirty="0" smtClean="0">
                <a:latin typeface="Calibri"/>
              </a:rPr>
              <a:t>или медицинских противопоказаниях к вакцинации против </a:t>
            </a:r>
            <a:r>
              <a:rPr lang="en-US" sz="2000" dirty="0" smtClean="0">
                <a:latin typeface="Calibri"/>
              </a:rPr>
              <a:t>COVID-19</a:t>
            </a:r>
            <a:r>
              <a:rPr lang="ru-RU" sz="2000" dirty="0" smtClean="0">
                <a:latin typeface="Calibri"/>
              </a:rPr>
              <a:t> и (или) перенесенном заболевании, вызванном </a:t>
            </a:r>
            <a:r>
              <a:rPr lang="en-US" sz="2000" dirty="0" smtClean="0">
                <a:latin typeface="Calibri"/>
              </a:rPr>
              <a:t>COVID-19</a:t>
            </a:r>
            <a:r>
              <a:rPr lang="ru-RU" sz="2000" dirty="0" smtClean="0">
                <a:latin typeface="Calibri"/>
              </a:rPr>
              <a:t>. Медицинский сертификат, содержащий сведения о положительных результатах теста на антитела, формируется однократно при наличии на Едином портале указанных сведений не позднее 3 календарных дней со дня подачи гражданином заявления с использованием Единого портала».</a:t>
            </a:r>
          </a:p>
          <a:p>
            <a:pPr>
              <a:defRPr/>
            </a:pPr>
            <a:endParaRPr lang="ru-RU" sz="2000" dirty="0" smtClean="0">
              <a:latin typeface="Calibri"/>
            </a:endParaRPr>
          </a:p>
        </p:txBody>
      </p:sp>
    </p:spTree>
    <p:extLst>
      <p:ext uri="{BB962C8B-B14F-4D97-AF65-F5344CB8AC3E}">
        <p14:creationId xmlns:p14="http://schemas.microsoft.com/office/powerpoint/2010/main" val="202622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D08F15-128F-43E2-A841-914C5B5E67F4}"/>
              </a:ext>
            </a:extLst>
          </p:cNvPr>
          <p:cNvSpPr>
            <a:spLocks noGrp="1"/>
          </p:cNvSpPr>
          <p:nvPr>
            <p:ph type="title"/>
          </p:nvPr>
        </p:nvSpPr>
        <p:spPr/>
        <p:txBody>
          <a:bodyPr/>
          <a:lstStyle/>
          <a:p>
            <a:r>
              <a:rPr lang="ru-RU" dirty="0"/>
              <a:t>Какую выгоду получает человек, привившись от коронавируса?</a:t>
            </a:r>
          </a:p>
        </p:txBody>
      </p:sp>
      <p:sp>
        <p:nvSpPr>
          <p:cNvPr id="3" name="Номер слайда 2">
            <a:extLst>
              <a:ext uri="{FF2B5EF4-FFF2-40B4-BE49-F238E27FC236}">
                <a16:creationId xmlns:a16="http://schemas.microsoft.com/office/drawing/2014/main" id="{67543510-C4FE-4CBF-B183-6038C454C35A}"/>
              </a:ext>
            </a:extLst>
          </p:cNvPr>
          <p:cNvSpPr>
            <a:spLocks noGrp="1"/>
          </p:cNvSpPr>
          <p:nvPr>
            <p:ph type="sldNum" sz="quarter" idx="12"/>
          </p:nvPr>
        </p:nvSpPr>
        <p:spPr/>
        <p:txBody>
          <a:bodyPr/>
          <a:lstStyle/>
          <a:p>
            <a:fld id="{40D3D78F-CD23-4BB7-8FE3-D8D2331CE12C}" type="slidenum">
              <a:rPr lang="ru-RU" smtClean="0"/>
              <a:t>12</a:t>
            </a:fld>
            <a:endParaRPr lang="ru-RU"/>
          </a:p>
        </p:txBody>
      </p:sp>
      <p:graphicFrame>
        <p:nvGraphicFramePr>
          <p:cNvPr id="4" name="Объект 25">
            <a:extLst>
              <a:ext uri="{FF2B5EF4-FFF2-40B4-BE49-F238E27FC236}">
                <a16:creationId xmlns:a16="http://schemas.microsoft.com/office/drawing/2014/main" id="{7D01EA09-4D3A-4080-8A27-A99CA7690B80}"/>
              </a:ext>
            </a:extLst>
          </p:cNvPr>
          <p:cNvGraphicFramePr>
            <a:graphicFrameLocks/>
          </p:cNvGraphicFramePr>
          <p:nvPr>
            <p:extLst>
              <p:ext uri="{D42A27DB-BD31-4B8C-83A1-F6EECF244321}">
                <p14:modId xmlns:p14="http://schemas.microsoft.com/office/powerpoint/2010/main" val="1768683396"/>
              </p:ext>
            </p:extLst>
          </p:nvPr>
        </p:nvGraphicFramePr>
        <p:xfrm>
          <a:off x="359532" y="1315940"/>
          <a:ext cx="8424935"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00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652FF0-4E02-4551-96AD-8FC67100EF2E}"/>
              </a:ext>
            </a:extLst>
          </p:cNvPr>
          <p:cNvSpPr>
            <a:spLocks noGrp="1"/>
          </p:cNvSpPr>
          <p:nvPr>
            <p:ph type="title"/>
          </p:nvPr>
        </p:nvSpPr>
        <p:spPr/>
        <p:txBody>
          <a:bodyPr/>
          <a:lstStyle/>
          <a:p>
            <a:r>
              <a:rPr lang="ru-RU" dirty="0"/>
              <a:t>Где можно поставить прививку?</a:t>
            </a:r>
          </a:p>
        </p:txBody>
      </p:sp>
      <p:sp>
        <p:nvSpPr>
          <p:cNvPr id="3" name="Номер слайда 2">
            <a:extLst>
              <a:ext uri="{FF2B5EF4-FFF2-40B4-BE49-F238E27FC236}">
                <a16:creationId xmlns:a16="http://schemas.microsoft.com/office/drawing/2014/main" id="{623A8D80-03DE-47BB-ABA6-634DA0FDFC1C}"/>
              </a:ext>
            </a:extLst>
          </p:cNvPr>
          <p:cNvSpPr>
            <a:spLocks noGrp="1"/>
          </p:cNvSpPr>
          <p:nvPr>
            <p:ph type="sldNum" sz="quarter" idx="12"/>
          </p:nvPr>
        </p:nvSpPr>
        <p:spPr/>
        <p:txBody>
          <a:bodyPr/>
          <a:lstStyle/>
          <a:p>
            <a:fld id="{40D3D78F-CD23-4BB7-8FE3-D8D2331CE12C}" type="slidenum">
              <a:rPr lang="ru-RU" smtClean="0"/>
              <a:t>13</a:t>
            </a:fld>
            <a:endParaRPr lang="ru-RU"/>
          </a:p>
        </p:txBody>
      </p:sp>
      <p:pic>
        <p:nvPicPr>
          <p:cNvPr id="6" name="Рисунок 5">
            <a:extLst>
              <a:ext uri="{FF2B5EF4-FFF2-40B4-BE49-F238E27FC236}">
                <a16:creationId xmlns:a16="http://schemas.microsoft.com/office/drawing/2014/main" id="{6DC0048C-86CE-480E-8F6E-34D44E265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716" y="1063629"/>
            <a:ext cx="2401726" cy="3202301"/>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7B6D9092-3782-4ABB-B71D-7BE0E6908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56" y="1196751"/>
            <a:ext cx="2301884" cy="3069179"/>
          </a:xfrm>
          <a:prstGeom prst="rect">
            <a:avLst/>
          </a:prstGeom>
          <a:ln>
            <a:noFill/>
          </a:ln>
          <a:effectLst>
            <a:outerShdw blurRad="292100" dist="139700" dir="2700000" algn="tl" rotWithShape="0">
              <a:srgbClr val="333333">
                <a:alpha val="65000"/>
              </a:srgbClr>
            </a:outerShdw>
          </a:effectLst>
        </p:spPr>
      </p:pic>
      <p:graphicFrame>
        <p:nvGraphicFramePr>
          <p:cNvPr id="5" name="Схема 4"/>
          <p:cNvGraphicFramePr/>
          <p:nvPr>
            <p:extLst>
              <p:ext uri="{D42A27DB-BD31-4B8C-83A1-F6EECF244321}">
                <p14:modId xmlns:p14="http://schemas.microsoft.com/office/powerpoint/2010/main" val="744670269"/>
              </p:ext>
            </p:extLst>
          </p:nvPr>
        </p:nvGraphicFramePr>
        <p:xfrm>
          <a:off x="2628343" y="1080991"/>
          <a:ext cx="4536504"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Рисунок 9">
            <a:extLst>
              <a:ext uri="{FF2B5EF4-FFF2-40B4-BE49-F238E27FC236}">
                <a16:creationId xmlns:a16="http://schemas.microsoft.com/office/drawing/2014/main" id="{EA21DB07-F03B-49FE-B7CE-D47AD4EE1B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5856" y="4005063"/>
            <a:ext cx="2799869" cy="1865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576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DADE5D-64F9-4D19-91C8-B5EB2EE85DA0}"/>
              </a:ext>
            </a:extLst>
          </p:cNvPr>
          <p:cNvSpPr>
            <a:spLocks noGrp="1"/>
          </p:cNvSpPr>
          <p:nvPr>
            <p:ph type="title"/>
          </p:nvPr>
        </p:nvSpPr>
        <p:spPr/>
        <p:txBody>
          <a:bodyPr/>
          <a:lstStyle/>
          <a:p>
            <a:r>
              <a:rPr lang="ru-RU" dirty="0"/>
              <a:t>Как можно подготовиться к прививке?</a:t>
            </a:r>
          </a:p>
        </p:txBody>
      </p:sp>
      <p:sp>
        <p:nvSpPr>
          <p:cNvPr id="3" name="Номер слайда 2">
            <a:extLst>
              <a:ext uri="{FF2B5EF4-FFF2-40B4-BE49-F238E27FC236}">
                <a16:creationId xmlns:a16="http://schemas.microsoft.com/office/drawing/2014/main" id="{E93512F0-1C20-4ED5-A5BD-AD50D7965F02}"/>
              </a:ext>
            </a:extLst>
          </p:cNvPr>
          <p:cNvSpPr>
            <a:spLocks noGrp="1"/>
          </p:cNvSpPr>
          <p:nvPr>
            <p:ph type="sldNum" sz="quarter" idx="12"/>
          </p:nvPr>
        </p:nvSpPr>
        <p:spPr/>
        <p:txBody>
          <a:bodyPr/>
          <a:lstStyle/>
          <a:p>
            <a:fld id="{40D3D78F-CD23-4BB7-8FE3-D8D2331CE12C}" type="slidenum">
              <a:rPr lang="ru-RU" smtClean="0"/>
              <a:t>14</a:t>
            </a:fld>
            <a:endParaRPr lang="ru-RU"/>
          </a:p>
        </p:txBody>
      </p:sp>
      <p:graphicFrame>
        <p:nvGraphicFramePr>
          <p:cNvPr id="4" name="Схема 3">
            <a:extLst>
              <a:ext uri="{FF2B5EF4-FFF2-40B4-BE49-F238E27FC236}">
                <a16:creationId xmlns:a16="http://schemas.microsoft.com/office/drawing/2014/main" id="{AD5ED56F-8A9B-49F4-B4A4-1CF58564115F}"/>
              </a:ext>
            </a:extLst>
          </p:cNvPr>
          <p:cNvGraphicFramePr/>
          <p:nvPr>
            <p:extLst>
              <p:ext uri="{D42A27DB-BD31-4B8C-83A1-F6EECF244321}">
                <p14:modId xmlns:p14="http://schemas.microsoft.com/office/powerpoint/2010/main" val="1897121485"/>
              </p:ext>
            </p:extLst>
          </p:nvPr>
        </p:nvGraphicFramePr>
        <p:xfrm>
          <a:off x="630784" y="1052736"/>
          <a:ext cx="532859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a16="http://schemas.microsoft.com/office/drawing/2014/main" id="{2E425D9E-E168-40FF-B740-5206CEE5686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557" t="4121" r="4469" b="6789"/>
          <a:stretch/>
        </p:blipFill>
        <p:spPr>
          <a:xfrm>
            <a:off x="6038661" y="1919335"/>
            <a:ext cx="2761308" cy="2734146"/>
          </a:xfrm>
          <a:prstGeom prst="rect">
            <a:avLst/>
          </a:prstGeom>
        </p:spPr>
      </p:pic>
    </p:spTree>
    <p:extLst>
      <p:ext uri="{BB962C8B-B14F-4D97-AF65-F5344CB8AC3E}">
        <p14:creationId xmlns:p14="http://schemas.microsoft.com/office/powerpoint/2010/main" val="221416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7090A-D490-41BB-ABB5-9E0DE2CBD503}"/>
              </a:ext>
            </a:extLst>
          </p:cNvPr>
          <p:cNvSpPr>
            <a:spLocks noGrp="1"/>
          </p:cNvSpPr>
          <p:nvPr>
            <p:ph type="title"/>
          </p:nvPr>
        </p:nvSpPr>
        <p:spPr/>
        <p:txBody>
          <a:bodyPr/>
          <a:lstStyle/>
          <a:p>
            <a:r>
              <a:rPr lang="ru-RU" dirty="0"/>
              <a:t>Могу ли я выбрать какой вакциной привиться?</a:t>
            </a:r>
          </a:p>
        </p:txBody>
      </p:sp>
      <p:sp>
        <p:nvSpPr>
          <p:cNvPr id="3" name="Номер слайда 2">
            <a:extLst>
              <a:ext uri="{FF2B5EF4-FFF2-40B4-BE49-F238E27FC236}">
                <a16:creationId xmlns:a16="http://schemas.microsoft.com/office/drawing/2014/main" id="{7DFBB128-0F42-47A1-94A8-CF39A26D88E6}"/>
              </a:ext>
            </a:extLst>
          </p:cNvPr>
          <p:cNvSpPr>
            <a:spLocks noGrp="1"/>
          </p:cNvSpPr>
          <p:nvPr>
            <p:ph type="sldNum" sz="quarter" idx="12"/>
          </p:nvPr>
        </p:nvSpPr>
        <p:spPr/>
        <p:txBody>
          <a:bodyPr/>
          <a:lstStyle/>
          <a:p>
            <a:fld id="{40D3D78F-CD23-4BB7-8FE3-D8D2331CE12C}" type="slidenum">
              <a:rPr lang="ru-RU" smtClean="0"/>
              <a:t>15</a:t>
            </a:fld>
            <a:endParaRPr lang="ru-RU"/>
          </a:p>
        </p:txBody>
      </p:sp>
      <p:graphicFrame>
        <p:nvGraphicFramePr>
          <p:cNvPr id="4" name="Схема 3">
            <a:extLst>
              <a:ext uri="{FF2B5EF4-FFF2-40B4-BE49-F238E27FC236}">
                <a16:creationId xmlns:a16="http://schemas.microsoft.com/office/drawing/2014/main" id="{287B1900-A4F5-4DFB-93C8-869DA6622B6B}"/>
              </a:ext>
            </a:extLst>
          </p:cNvPr>
          <p:cNvGraphicFramePr/>
          <p:nvPr>
            <p:extLst>
              <p:ext uri="{D42A27DB-BD31-4B8C-83A1-F6EECF244321}">
                <p14:modId xmlns:p14="http://schemas.microsoft.com/office/powerpoint/2010/main" val="1320652196"/>
              </p:ext>
            </p:extLst>
          </p:nvPr>
        </p:nvGraphicFramePr>
        <p:xfrm>
          <a:off x="4450274" y="1304925"/>
          <a:ext cx="4190489"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cloud.pulse19.ru/uploads/2021/06/9foto-pixabay.com_-scaled.jpg">
            <a:extLst>
              <a:ext uri="{FF2B5EF4-FFF2-40B4-BE49-F238E27FC236}">
                <a16:creationId xmlns:a16="http://schemas.microsoft.com/office/drawing/2014/main" id="{15ADCF33-7A91-4E32-BD9D-17EB1E258A3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954" r="6113"/>
          <a:stretch/>
        </p:blipFill>
        <p:spPr bwMode="auto">
          <a:xfrm>
            <a:off x="628650" y="1304764"/>
            <a:ext cx="351905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7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AAC75D-A9B9-48C8-8C41-F225ED416900}"/>
              </a:ext>
            </a:extLst>
          </p:cNvPr>
          <p:cNvSpPr>
            <a:spLocks noGrp="1"/>
          </p:cNvSpPr>
          <p:nvPr>
            <p:ph type="title"/>
          </p:nvPr>
        </p:nvSpPr>
        <p:spPr/>
        <p:txBody>
          <a:bodyPr/>
          <a:lstStyle/>
          <a:p>
            <a:r>
              <a:rPr lang="ru-RU" dirty="0"/>
              <a:t>Как долго сохраняется иммунитет? </a:t>
            </a:r>
          </a:p>
        </p:txBody>
      </p:sp>
      <p:sp>
        <p:nvSpPr>
          <p:cNvPr id="3" name="Номер слайда 2">
            <a:extLst>
              <a:ext uri="{FF2B5EF4-FFF2-40B4-BE49-F238E27FC236}">
                <a16:creationId xmlns:a16="http://schemas.microsoft.com/office/drawing/2014/main" id="{CADBA73A-F809-452F-958C-9341BB180217}"/>
              </a:ext>
            </a:extLst>
          </p:cNvPr>
          <p:cNvSpPr>
            <a:spLocks noGrp="1"/>
          </p:cNvSpPr>
          <p:nvPr>
            <p:ph type="sldNum" sz="quarter" idx="12"/>
          </p:nvPr>
        </p:nvSpPr>
        <p:spPr/>
        <p:txBody>
          <a:bodyPr/>
          <a:lstStyle/>
          <a:p>
            <a:fld id="{40D3D78F-CD23-4BB7-8FE3-D8D2331CE12C}" type="slidenum">
              <a:rPr lang="ru-RU" smtClean="0"/>
              <a:t>16</a:t>
            </a:fld>
            <a:endParaRPr lang="ru-RU"/>
          </a:p>
        </p:txBody>
      </p:sp>
      <p:graphicFrame>
        <p:nvGraphicFramePr>
          <p:cNvPr id="4" name="Схема 3">
            <a:extLst>
              <a:ext uri="{FF2B5EF4-FFF2-40B4-BE49-F238E27FC236}">
                <a16:creationId xmlns:a16="http://schemas.microsoft.com/office/drawing/2014/main" id="{99EF6C97-303B-42DD-BE76-B7F2CD4D69E1}"/>
              </a:ext>
            </a:extLst>
          </p:cNvPr>
          <p:cNvGraphicFramePr/>
          <p:nvPr>
            <p:extLst>
              <p:ext uri="{D42A27DB-BD31-4B8C-83A1-F6EECF244321}">
                <p14:modId xmlns:p14="http://schemas.microsoft.com/office/powerpoint/2010/main" val="1406306913"/>
              </p:ext>
            </p:extLst>
          </p:nvPr>
        </p:nvGraphicFramePr>
        <p:xfrm>
          <a:off x="661300" y="1304925"/>
          <a:ext cx="4923978" cy="488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DF8BAFA8-A3B7-43F6-9C61-D0841994733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86" r="30165"/>
          <a:stretch/>
        </p:blipFill>
        <p:spPr bwMode="auto">
          <a:xfrm>
            <a:off x="5562720" y="1466110"/>
            <a:ext cx="3251200" cy="452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2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D4C005-0E5A-43AD-AFD1-42CDB277D067}"/>
              </a:ext>
            </a:extLst>
          </p:cNvPr>
          <p:cNvSpPr>
            <a:spLocks noGrp="1"/>
          </p:cNvSpPr>
          <p:nvPr>
            <p:ph type="title"/>
          </p:nvPr>
        </p:nvSpPr>
        <p:spPr/>
        <p:txBody>
          <a:bodyPr/>
          <a:lstStyle/>
          <a:p>
            <a:r>
              <a:rPr lang="ru-RU" dirty="0"/>
              <a:t>Если после прививки (заболевания) антитела не определяются?</a:t>
            </a:r>
          </a:p>
        </p:txBody>
      </p:sp>
      <p:sp>
        <p:nvSpPr>
          <p:cNvPr id="3" name="Номер слайда 2">
            <a:extLst>
              <a:ext uri="{FF2B5EF4-FFF2-40B4-BE49-F238E27FC236}">
                <a16:creationId xmlns:a16="http://schemas.microsoft.com/office/drawing/2014/main" id="{4126058C-A1D6-4681-918D-FC9ACE2359A9}"/>
              </a:ext>
            </a:extLst>
          </p:cNvPr>
          <p:cNvSpPr>
            <a:spLocks noGrp="1"/>
          </p:cNvSpPr>
          <p:nvPr>
            <p:ph type="sldNum" sz="quarter" idx="12"/>
          </p:nvPr>
        </p:nvSpPr>
        <p:spPr/>
        <p:txBody>
          <a:bodyPr/>
          <a:lstStyle/>
          <a:p>
            <a:fld id="{40D3D78F-CD23-4BB7-8FE3-D8D2331CE12C}" type="slidenum">
              <a:rPr lang="ru-RU" smtClean="0"/>
              <a:t>17</a:t>
            </a:fld>
            <a:endParaRPr lang="ru-RU"/>
          </a:p>
        </p:txBody>
      </p:sp>
      <p:graphicFrame>
        <p:nvGraphicFramePr>
          <p:cNvPr id="4" name="Схема 3">
            <a:extLst>
              <a:ext uri="{FF2B5EF4-FFF2-40B4-BE49-F238E27FC236}">
                <a16:creationId xmlns:a16="http://schemas.microsoft.com/office/drawing/2014/main" id="{FC5CA1CF-2C43-4F23-ABF2-8B5681EC09A7}"/>
              </a:ext>
            </a:extLst>
          </p:cNvPr>
          <p:cNvGraphicFramePr/>
          <p:nvPr>
            <p:extLst>
              <p:ext uri="{D42A27DB-BD31-4B8C-83A1-F6EECF244321}">
                <p14:modId xmlns:p14="http://schemas.microsoft.com/office/powerpoint/2010/main" val="3911938044"/>
              </p:ext>
            </p:extLst>
          </p:nvPr>
        </p:nvGraphicFramePr>
        <p:xfrm>
          <a:off x="503547" y="1304925"/>
          <a:ext cx="8136905"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www.dkb-nnov.ru/wp-content/uploads/2020/12/antitela-coronavirus.jpg">
            <a:extLst>
              <a:ext uri="{FF2B5EF4-FFF2-40B4-BE49-F238E27FC236}">
                <a16:creationId xmlns:a16="http://schemas.microsoft.com/office/drawing/2014/main" id="{EDCFD1C2-27D2-4F33-B6D8-84B762CFEA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8619" y="3955906"/>
            <a:ext cx="6526759" cy="2049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03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4666AB-1A85-4BA7-A2C7-82E7AEBD68BA}"/>
              </a:ext>
            </a:extLst>
          </p:cNvPr>
          <p:cNvSpPr>
            <a:spLocks noGrp="1"/>
          </p:cNvSpPr>
          <p:nvPr>
            <p:ph type="title"/>
          </p:nvPr>
        </p:nvSpPr>
        <p:spPr/>
        <p:txBody>
          <a:bodyPr/>
          <a:lstStyle/>
          <a:p>
            <a:r>
              <a:rPr lang="ru-RU" dirty="0"/>
              <a:t>Как записаться на вакцинацию?</a:t>
            </a:r>
          </a:p>
        </p:txBody>
      </p:sp>
      <p:sp>
        <p:nvSpPr>
          <p:cNvPr id="3" name="Номер слайда 2">
            <a:extLst>
              <a:ext uri="{FF2B5EF4-FFF2-40B4-BE49-F238E27FC236}">
                <a16:creationId xmlns:a16="http://schemas.microsoft.com/office/drawing/2014/main" id="{DF2F12E3-50D0-43D9-9AE6-D96F66BB6DEF}"/>
              </a:ext>
            </a:extLst>
          </p:cNvPr>
          <p:cNvSpPr>
            <a:spLocks noGrp="1"/>
          </p:cNvSpPr>
          <p:nvPr>
            <p:ph type="sldNum" sz="quarter" idx="12"/>
          </p:nvPr>
        </p:nvSpPr>
        <p:spPr/>
        <p:txBody>
          <a:bodyPr/>
          <a:lstStyle/>
          <a:p>
            <a:fld id="{40D3D78F-CD23-4BB7-8FE3-D8D2331CE12C}" type="slidenum">
              <a:rPr lang="ru-RU" smtClean="0"/>
              <a:t>18</a:t>
            </a:fld>
            <a:endParaRPr lang="ru-RU"/>
          </a:p>
        </p:txBody>
      </p:sp>
      <p:graphicFrame>
        <p:nvGraphicFramePr>
          <p:cNvPr id="4" name="Схема 3">
            <a:extLst>
              <a:ext uri="{FF2B5EF4-FFF2-40B4-BE49-F238E27FC236}">
                <a16:creationId xmlns:a16="http://schemas.microsoft.com/office/drawing/2014/main" id="{5F1BF045-B3F0-4948-81A0-7A07C0EA2226}"/>
              </a:ext>
            </a:extLst>
          </p:cNvPr>
          <p:cNvGraphicFramePr/>
          <p:nvPr>
            <p:extLst>
              <p:ext uri="{D42A27DB-BD31-4B8C-83A1-F6EECF244321}">
                <p14:modId xmlns:p14="http://schemas.microsoft.com/office/powerpoint/2010/main" val="3939605089"/>
              </p:ext>
            </p:extLst>
          </p:nvPr>
        </p:nvGraphicFramePr>
        <p:xfrm>
          <a:off x="431540" y="1052736"/>
          <a:ext cx="82809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52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8CF184-E9C9-47B4-9F07-67453988F5A2}"/>
              </a:ext>
            </a:extLst>
          </p:cNvPr>
          <p:cNvSpPr>
            <a:spLocks noGrp="1"/>
          </p:cNvSpPr>
          <p:nvPr>
            <p:ph type="title"/>
          </p:nvPr>
        </p:nvSpPr>
        <p:spPr/>
        <p:txBody>
          <a:bodyPr/>
          <a:lstStyle/>
          <a:p>
            <a:r>
              <a:rPr lang="ru-RU" dirty="0"/>
              <a:t>Рекомендации по применению препарата </a:t>
            </a:r>
            <a:br>
              <a:rPr lang="ru-RU" dirty="0"/>
            </a:br>
            <a:r>
              <a:rPr lang="ru-RU" dirty="0"/>
              <a:t>«Спутник Лайт»</a:t>
            </a:r>
          </a:p>
        </p:txBody>
      </p:sp>
      <p:sp>
        <p:nvSpPr>
          <p:cNvPr id="3" name="Номер слайда 2">
            <a:extLst>
              <a:ext uri="{FF2B5EF4-FFF2-40B4-BE49-F238E27FC236}">
                <a16:creationId xmlns:a16="http://schemas.microsoft.com/office/drawing/2014/main" id="{B96D8853-56F1-400B-8949-15BA7B0AF2FE}"/>
              </a:ext>
            </a:extLst>
          </p:cNvPr>
          <p:cNvSpPr>
            <a:spLocks noGrp="1"/>
          </p:cNvSpPr>
          <p:nvPr>
            <p:ph type="sldNum" sz="quarter" idx="12"/>
          </p:nvPr>
        </p:nvSpPr>
        <p:spPr/>
        <p:txBody>
          <a:bodyPr/>
          <a:lstStyle/>
          <a:p>
            <a:fld id="{40D3D78F-CD23-4BB7-8FE3-D8D2331CE12C}" type="slidenum">
              <a:rPr lang="ru-RU" smtClean="0"/>
              <a:t>19</a:t>
            </a:fld>
            <a:endParaRPr lang="ru-RU"/>
          </a:p>
        </p:txBody>
      </p:sp>
      <p:graphicFrame>
        <p:nvGraphicFramePr>
          <p:cNvPr id="4" name="Схема 3">
            <a:extLst>
              <a:ext uri="{FF2B5EF4-FFF2-40B4-BE49-F238E27FC236}">
                <a16:creationId xmlns:a16="http://schemas.microsoft.com/office/drawing/2014/main" id="{12A9444A-74DA-4F03-B902-7F4797BF30BA}"/>
              </a:ext>
            </a:extLst>
          </p:cNvPr>
          <p:cNvGraphicFramePr/>
          <p:nvPr>
            <p:extLst>
              <p:ext uri="{D42A27DB-BD31-4B8C-83A1-F6EECF244321}">
                <p14:modId xmlns:p14="http://schemas.microsoft.com/office/powerpoint/2010/main" val="722119778"/>
              </p:ext>
            </p:extLst>
          </p:nvPr>
        </p:nvGraphicFramePr>
        <p:xfrm>
          <a:off x="630784" y="1304924"/>
          <a:ext cx="7884566" cy="478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751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4A3086-BC5F-449A-92CC-B894F8629E07}"/>
              </a:ext>
            </a:extLst>
          </p:cNvPr>
          <p:cNvSpPr>
            <a:spLocks noGrp="1"/>
          </p:cNvSpPr>
          <p:nvPr>
            <p:ph type="title"/>
          </p:nvPr>
        </p:nvSpPr>
        <p:spPr/>
        <p:txBody>
          <a:bodyPr/>
          <a:lstStyle/>
          <a:p>
            <a:r>
              <a:rPr lang="ru-RU" dirty="0"/>
              <a:t>Понятия и определения</a:t>
            </a:r>
          </a:p>
        </p:txBody>
      </p:sp>
      <p:sp>
        <p:nvSpPr>
          <p:cNvPr id="3" name="Номер слайда 2">
            <a:extLst>
              <a:ext uri="{FF2B5EF4-FFF2-40B4-BE49-F238E27FC236}">
                <a16:creationId xmlns:a16="http://schemas.microsoft.com/office/drawing/2014/main" id="{B50DCE27-B27D-493A-9D6B-3D9408640346}"/>
              </a:ext>
            </a:extLst>
          </p:cNvPr>
          <p:cNvSpPr>
            <a:spLocks noGrp="1"/>
          </p:cNvSpPr>
          <p:nvPr>
            <p:ph type="sldNum" sz="quarter" idx="12"/>
          </p:nvPr>
        </p:nvSpPr>
        <p:spPr/>
        <p:txBody>
          <a:bodyPr/>
          <a:lstStyle/>
          <a:p>
            <a:fld id="{40D3D78F-CD23-4BB7-8FE3-D8D2331CE12C}" type="slidenum">
              <a:rPr lang="ru-RU" smtClean="0"/>
              <a:t>2</a:t>
            </a:fld>
            <a:endParaRPr lang="ru-RU"/>
          </a:p>
        </p:txBody>
      </p:sp>
      <p:graphicFrame>
        <p:nvGraphicFramePr>
          <p:cNvPr id="4" name="Схема 3">
            <a:extLst>
              <a:ext uri="{FF2B5EF4-FFF2-40B4-BE49-F238E27FC236}">
                <a16:creationId xmlns:a16="http://schemas.microsoft.com/office/drawing/2014/main" id="{AE5F02DC-3284-457F-A8DD-40543E5B3894}"/>
              </a:ext>
            </a:extLst>
          </p:cNvPr>
          <p:cNvGraphicFramePr/>
          <p:nvPr>
            <p:extLst>
              <p:ext uri="{D42A27DB-BD31-4B8C-83A1-F6EECF244321}">
                <p14:modId xmlns:p14="http://schemas.microsoft.com/office/powerpoint/2010/main" val="3564729909"/>
              </p:ext>
            </p:extLst>
          </p:nvPr>
        </p:nvGraphicFramePr>
        <p:xfrm>
          <a:off x="628650" y="1097280"/>
          <a:ext cx="8083296"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id="{5AA00ADD-F188-4045-911B-790FCC73A3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977" y="3986321"/>
            <a:ext cx="792088" cy="855454"/>
          </a:xfrm>
          <a:prstGeom prst="rect">
            <a:avLst/>
          </a:prstGeom>
        </p:spPr>
      </p:pic>
    </p:spTree>
    <p:extLst>
      <p:ext uri="{BB962C8B-B14F-4D97-AF65-F5344CB8AC3E}">
        <p14:creationId xmlns:p14="http://schemas.microsoft.com/office/powerpoint/2010/main" val="162666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A8A352-28F1-46E1-80DC-52D09D4BE217}"/>
              </a:ext>
            </a:extLst>
          </p:cNvPr>
          <p:cNvSpPr>
            <a:spLocks noGrp="1"/>
          </p:cNvSpPr>
          <p:nvPr>
            <p:ph type="title"/>
          </p:nvPr>
        </p:nvSpPr>
        <p:spPr>
          <a:xfrm>
            <a:off x="628650" y="280523"/>
            <a:ext cx="7886700" cy="939799"/>
          </a:xfrm>
        </p:spPr>
        <p:txBody>
          <a:bodyPr/>
          <a:lstStyle/>
          <a:p>
            <a:r>
              <a:rPr lang="ru-RU" dirty="0"/>
              <a:t>Утверждена форма справки и сертификата</a:t>
            </a:r>
          </a:p>
        </p:txBody>
      </p:sp>
      <p:sp>
        <p:nvSpPr>
          <p:cNvPr id="3" name="Номер слайда 2">
            <a:extLst>
              <a:ext uri="{FF2B5EF4-FFF2-40B4-BE49-F238E27FC236}">
                <a16:creationId xmlns:a16="http://schemas.microsoft.com/office/drawing/2014/main" id="{D5578071-7DD0-4497-9A67-DBC37A9B89F1}"/>
              </a:ext>
            </a:extLst>
          </p:cNvPr>
          <p:cNvSpPr>
            <a:spLocks noGrp="1"/>
          </p:cNvSpPr>
          <p:nvPr>
            <p:ph type="sldNum" sz="quarter" idx="12"/>
          </p:nvPr>
        </p:nvSpPr>
        <p:spPr/>
        <p:txBody>
          <a:bodyPr/>
          <a:lstStyle/>
          <a:p>
            <a:fld id="{40D3D78F-CD23-4BB7-8FE3-D8D2331CE12C}" type="slidenum">
              <a:rPr lang="ru-RU" smtClean="0"/>
              <a:t>20</a:t>
            </a:fld>
            <a:endParaRPr lang="ru-RU"/>
          </a:p>
        </p:txBody>
      </p:sp>
      <p:graphicFrame>
        <p:nvGraphicFramePr>
          <p:cNvPr id="5" name="Схема 4">
            <a:extLst>
              <a:ext uri="{FF2B5EF4-FFF2-40B4-BE49-F238E27FC236}">
                <a16:creationId xmlns:a16="http://schemas.microsoft.com/office/drawing/2014/main" id="{BA3A3B6B-5353-4528-B784-55590DB0DC4C}"/>
              </a:ext>
            </a:extLst>
          </p:cNvPr>
          <p:cNvGraphicFramePr/>
          <p:nvPr>
            <p:extLst>
              <p:ext uri="{D42A27DB-BD31-4B8C-83A1-F6EECF244321}">
                <p14:modId xmlns:p14="http://schemas.microsoft.com/office/powerpoint/2010/main" val="1781643162"/>
              </p:ext>
            </p:extLst>
          </p:nvPr>
        </p:nvGraphicFramePr>
        <p:xfrm>
          <a:off x="1043608" y="864162"/>
          <a:ext cx="6696744" cy="3296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71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290371-D6C8-4140-81D3-AB9595EADFF2}"/>
              </a:ext>
            </a:extLst>
          </p:cNvPr>
          <p:cNvSpPr>
            <a:spLocks noGrp="1"/>
          </p:cNvSpPr>
          <p:nvPr>
            <p:ph type="title"/>
          </p:nvPr>
        </p:nvSpPr>
        <p:spPr/>
        <p:txBody>
          <a:bodyPr/>
          <a:lstStyle/>
          <a:p>
            <a:r>
              <a:rPr lang="ru-RU" dirty="0"/>
              <a:t>Портал Госуслуги</a:t>
            </a:r>
          </a:p>
        </p:txBody>
      </p:sp>
      <p:sp>
        <p:nvSpPr>
          <p:cNvPr id="3" name="Номер слайда 2">
            <a:extLst>
              <a:ext uri="{FF2B5EF4-FFF2-40B4-BE49-F238E27FC236}">
                <a16:creationId xmlns:a16="http://schemas.microsoft.com/office/drawing/2014/main" id="{84A76F0A-20CB-4927-98AB-B28D554775BF}"/>
              </a:ext>
            </a:extLst>
          </p:cNvPr>
          <p:cNvSpPr>
            <a:spLocks noGrp="1"/>
          </p:cNvSpPr>
          <p:nvPr>
            <p:ph type="sldNum" sz="quarter" idx="12"/>
          </p:nvPr>
        </p:nvSpPr>
        <p:spPr/>
        <p:txBody>
          <a:bodyPr/>
          <a:lstStyle/>
          <a:p>
            <a:fld id="{40D3D78F-CD23-4BB7-8FE3-D8D2331CE12C}" type="slidenum">
              <a:rPr lang="ru-RU" smtClean="0"/>
              <a:t>21</a:t>
            </a:fld>
            <a:endParaRPr lang="ru-RU"/>
          </a:p>
        </p:txBody>
      </p:sp>
      <p:graphicFrame>
        <p:nvGraphicFramePr>
          <p:cNvPr id="4" name="Схема 3">
            <a:extLst>
              <a:ext uri="{FF2B5EF4-FFF2-40B4-BE49-F238E27FC236}">
                <a16:creationId xmlns:a16="http://schemas.microsoft.com/office/drawing/2014/main" id="{220E7261-8C6C-4F63-9A57-AA226AE394DD}"/>
              </a:ext>
            </a:extLst>
          </p:cNvPr>
          <p:cNvGraphicFramePr/>
          <p:nvPr>
            <p:extLst>
              <p:ext uri="{D42A27DB-BD31-4B8C-83A1-F6EECF244321}">
                <p14:modId xmlns:p14="http://schemas.microsoft.com/office/powerpoint/2010/main" val="3813203743"/>
              </p:ext>
            </p:extLst>
          </p:nvPr>
        </p:nvGraphicFramePr>
        <p:xfrm>
          <a:off x="503858" y="1484784"/>
          <a:ext cx="8136905"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65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9" y="1304925"/>
            <a:ext cx="3485324" cy="2131231"/>
          </a:xfrm>
        </p:spPr>
        <p:txBody>
          <a:bodyPr/>
          <a:lstStyle/>
          <a:p>
            <a:r>
              <a:rPr lang="ru-RU" dirty="0"/>
              <a:t>Спасибо за внимание</a:t>
            </a:r>
            <a:r>
              <a:rPr lang="en-US" dirty="0"/>
              <a:t>!</a:t>
            </a:r>
            <a:endParaRPr lang="ru-RU" dirty="0"/>
          </a:p>
        </p:txBody>
      </p:sp>
      <p:sp>
        <p:nvSpPr>
          <p:cNvPr id="3" name="Subtitle 2"/>
          <p:cNvSpPr>
            <a:spLocks noGrp="1"/>
          </p:cNvSpPr>
          <p:nvPr>
            <p:ph type="subTitle" idx="1"/>
          </p:nvPr>
        </p:nvSpPr>
        <p:spPr/>
        <p:txBody>
          <a:bodyPr/>
          <a:lstStyle/>
          <a:p>
            <a:r>
              <a:rPr lang="en-US" dirty="0"/>
              <a:t>www.budzdorovperm.ru</a:t>
            </a:r>
            <a:endParaRPr lang="ru-RU" dirty="0"/>
          </a:p>
        </p:txBody>
      </p:sp>
      <p:sp>
        <p:nvSpPr>
          <p:cNvPr id="6" name="TextBox 5"/>
          <p:cNvSpPr txBox="1"/>
          <p:nvPr/>
        </p:nvSpPr>
        <p:spPr>
          <a:xfrm>
            <a:off x="576072" y="858063"/>
            <a:ext cx="2688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a:ln>
                  <a:noFill/>
                </a:ln>
                <a:solidFill>
                  <a:srgbClr val="000033"/>
                </a:solidFill>
                <a:effectLst/>
                <a:uLnTx/>
                <a:uFillTx/>
                <a:latin typeface="ALS Wagon Medium"/>
                <a:ea typeface="+mn-ea"/>
                <a:cs typeface="+mn-cs"/>
              </a:rPr>
              <a:t>и Медицинской профилактики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600" b="1" i="0" u="none" strike="noStrike" kern="1200" cap="none" spc="0" normalizeH="0" baseline="0" noProof="0" dirty="0">
                <a:ln>
                  <a:noFill/>
                </a:ln>
                <a:solidFill>
                  <a:srgbClr val="000033"/>
                </a:solidFill>
                <a:effectLst/>
                <a:uLnTx/>
                <a:uFillTx/>
                <a:latin typeface="ALS Wagon Medium"/>
                <a:ea typeface="+mn-ea"/>
                <a:cs typeface="+mn-cs"/>
              </a:rPr>
              <a:t>Пермский край</a:t>
            </a:r>
          </a:p>
        </p:txBody>
      </p:sp>
      <p:pic>
        <p:nvPicPr>
          <p:cNvPr id="7" name="Picture 2" descr="C:\Documents and Settings\Администратор\Рабочий стол\прививки.JPG">
            <a:extLst>
              <a:ext uri="{FF2B5EF4-FFF2-40B4-BE49-F238E27FC236}">
                <a16:creationId xmlns:a16="http://schemas.microsoft.com/office/drawing/2014/main" id="{74A95F33-6F7B-4981-B1AC-A9E1A48BBF49}"/>
              </a:ext>
            </a:extLst>
          </p:cNvPr>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l="7566" r="7566"/>
          <a:stretch>
            <a:fillRect/>
          </a:stretch>
        </p:blipFill>
        <p:spPr bwMode="auto">
          <a:xfrm>
            <a:off x="4211960" y="1340768"/>
            <a:ext cx="4222351" cy="4222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94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0FC48B-00DA-4836-B6B1-E378E70EF375}"/>
              </a:ext>
            </a:extLst>
          </p:cNvPr>
          <p:cNvSpPr>
            <a:spLocks noGrp="1"/>
          </p:cNvSpPr>
          <p:nvPr>
            <p:ph type="title"/>
          </p:nvPr>
        </p:nvSpPr>
        <p:spPr/>
        <p:txBody>
          <a:bodyPr/>
          <a:lstStyle/>
          <a:p>
            <a:r>
              <a:rPr kumimoji="0" lang="ru-RU" sz="2800" b="0" i="0" u="none" strike="noStrike" kern="1200" cap="none" spc="-70" normalizeH="0" baseline="0" noProof="0" dirty="0">
                <a:ln>
                  <a:noFill/>
                </a:ln>
                <a:solidFill>
                  <a:srgbClr val="00CCCC"/>
                </a:solidFill>
                <a:effectLst/>
                <a:uLnTx/>
                <a:uFillTx/>
                <a:latin typeface="ALS Wagon Medium"/>
                <a:ea typeface="+mj-ea"/>
                <a:cs typeface="+mj-cs"/>
              </a:rPr>
              <a:t>Горячая линия </a:t>
            </a:r>
            <a:endParaRPr lang="ru-RU" dirty="0"/>
          </a:p>
        </p:txBody>
      </p:sp>
      <p:sp>
        <p:nvSpPr>
          <p:cNvPr id="3" name="Номер слайда 2">
            <a:extLst>
              <a:ext uri="{FF2B5EF4-FFF2-40B4-BE49-F238E27FC236}">
                <a16:creationId xmlns:a16="http://schemas.microsoft.com/office/drawing/2014/main" id="{3B4375D5-3B6B-468D-AADF-5F3954C6B61C}"/>
              </a:ext>
            </a:extLst>
          </p:cNvPr>
          <p:cNvSpPr>
            <a:spLocks noGrp="1"/>
          </p:cNvSpPr>
          <p:nvPr>
            <p:ph type="sldNum" sz="quarter" idx="12"/>
          </p:nvPr>
        </p:nvSpPr>
        <p:spPr/>
        <p:txBody>
          <a:bodyPr/>
          <a:lstStyle/>
          <a:p>
            <a:fld id="{40D3D78F-CD23-4BB7-8FE3-D8D2331CE12C}" type="slidenum">
              <a:rPr lang="ru-RU" smtClean="0"/>
              <a:t>3</a:t>
            </a:fld>
            <a:endParaRPr lang="ru-RU"/>
          </a:p>
        </p:txBody>
      </p:sp>
      <p:graphicFrame>
        <p:nvGraphicFramePr>
          <p:cNvPr id="4" name="Объект 27">
            <a:extLst>
              <a:ext uri="{FF2B5EF4-FFF2-40B4-BE49-F238E27FC236}">
                <a16:creationId xmlns:a16="http://schemas.microsoft.com/office/drawing/2014/main" id="{BF8BE351-FD5E-46F0-9152-8BDB77B3FDE8}"/>
              </a:ext>
            </a:extLst>
          </p:cNvPr>
          <p:cNvGraphicFramePr>
            <a:graphicFrameLocks/>
          </p:cNvGraphicFramePr>
          <p:nvPr>
            <p:extLst>
              <p:ext uri="{D42A27DB-BD31-4B8C-83A1-F6EECF244321}">
                <p14:modId xmlns:p14="http://schemas.microsoft.com/office/powerpoint/2010/main" val="4217344522"/>
              </p:ext>
            </p:extLst>
          </p:nvPr>
        </p:nvGraphicFramePr>
        <p:xfrm>
          <a:off x="4716016" y="908720"/>
          <a:ext cx="3961640" cy="480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5536" y="1124744"/>
            <a:ext cx="4176464" cy="4524315"/>
          </a:xfrm>
          <a:prstGeom prst="rect">
            <a:avLst/>
          </a:prstGeom>
          <a:noFill/>
        </p:spPr>
        <p:txBody>
          <a:bodyPr wrap="square" rtlCol="0">
            <a:spAutoFit/>
          </a:bodyPr>
          <a:lstStyle/>
          <a:p>
            <a:pPr marL="285750" lvl="0" indent="-285750">
              <a:buFont typeface="Arial" panose="020B0604020202020204" pitchFamily="34" charset="0"/>
              <a:buChar char="•"/>
            </a:pPr>
            <a:r>
              <a:rPr lang="ru-RU" sz="1600" dirty="0"/>
              <a:t>С целью оперативного информирования населения по вопросам вакцинации против новой коронавирусной инфекции </a:t>
            </a:r>
            <a:r>
              <a:rPr lang="en-US" sz="1600" dirty="0"/>
              <a:t>(COVID-19)</a:t>
            </a:r>
            <a:r>
              <a:rPr lang="ru-RU" sz="1600" dirty="0"/>
              <a:t> на базе ФГБУ «НМИЦ ТПМ» Минздрава России </a:t>
            </a:r>
            <a:r>
              <a:rPr lang="ru-RU" sz="1600" dirty="0" smtClean="0"/>
              <a:t>работает</a:t>
            </a:r>
            <a:r>
              <a:rPr lang="ru-RU" sz="1600" dirty="0" smtClean="0"/>
              <a:t> </a:t>
            </a:r>
            <a:r>
              <a:rPr lang="ru-RU" sz="1600" dirty="0"/>
              <a:t>горячая линия для населения, создан федеральный дистанционный консультационный центр по вопросам вакцинации против </a:t>
            </a:r>
            <a:r>
              <a:rPr lang="en-US" sz="1600" dirty="0"/>
              <a:t>COVID-19</a:t>
            </a:r>
            <a:endParaRPr lang="ru-RU" sz="1600" dirty="0"/>
          </a:p>
          <a:p>
            <a:pPr lvl="0"/>
            <a:endParaRPr lang="ru-RU" sz="1600" dirty="0"/>
          </a:p>
          <a:p>
            <a:pPr marL="285750" indent="-285750">
              <a:buFont typeface="Arial" panose="020B0604020202020204" pitchFamily="34" charset="0"/>
              <a:buChar char="•"/>
            </a:pPr>
            <a:r>
              <a:rPr lang="ru-RU" sz="1600" dirty="0"/>
              <a:t>Здесь можно получить самую актуальную информацию от специалистов и задать интересующие вопросы о вакцинации против новой коронавирусной инфекции (</a:t>
            </a:r>
            <a:r>
              <a:rPr lang="en-US" sz="1600" dirty="0"/>
              <a:t>COVID-19</a:t>
            </a:r>
            <a:r>
              <a:rPr lang="ru-RU" sz="1600" dirty="0"/>
              <a:t>)</a:t>
            </a:r>
          </a:p>
          <a:p>
            <a:pPr lvl="0"/>
            <a:endParaRPr lang="ru-RU" sz="1600" dirty="0"/>
          </a:p>
          <a:p>
            <a:endParaRPr lang="ru-RU" sz="1600" dirty="0"/>
          </a:p>
        </p:txBody>
      </p:sp>
    </p:spTree>
    <p:extLst>
      <p:ext uri="{BB962C8B-B14F-4D97-AF65-F5344CB8AC3E}">
        <p14:creationId xmlns:p14="http://schemas.microsoft.com/office/powerpoint/2010/main" val="219503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154205-8AFC-4A36-B923-2D23C68C1F9D}"/>
              </a:ext>
            </a:extLst>
          </p:cNvPr>
          <p:cNvSpPr>
            <a:spLocks noGrp="1"/>
          </p:cNvSpPr>
          <p:nvPr>
            <p:ph type="title"/>
          </p:nvPr>
        </p:nvSpPr>
        <p:spPr>
          <a:xfrm>
            <a:off x="827584" y="404664"/>
            <a:ext cx="7886700" cy="939799"/>
          </a:xfrm>
        </p:spPr>
        <p:txBody>
          <a:bodyPr/>
          <a:lstStyle/>
          <a:p>
            <a:r>
              <a:rPr kumimoji="0" lang="ru-RU" sz="2800" b="0" i="0" u="none" strike="noStrike" kern="1200" cap="none" spc="-70" normalizeH="0" baseline="0" noProof="0" dirty="0">
                <a:ln>
                  <a:noFill/>
                </a:ln>
                <a:solidFill>
                  <a:srgbClr val="00CCCC"/>
                </a:solidFill>
                <a:effectLst/>
                <a:uLnTx/>
                <a:uFillTx/>
                <a:latin typeface="ALS Wagon Medium"/>
                <a:ea typeface="+mj-ea"/>
                <a:cs typeface="+mj-cs"/>
              </a:rPr>
              <a:t>Российские вакцины против </a:t>
            </a:r>
            <a:r>
              <a:rPr kumimoji="0" lang="en-US" sz="2800" b="0" i="0" u="none" strike="noStrike" kern="1200" cap="none" spc="-70" normalizeH="0" baseline="0" noProof="0" dirty="0">
                <a:ln>
                  <a:noFill/>
                </a:ln>
                <a:solidFill>
                  <a:srgbClr val="00CCCC"/>
                </a:solidFill>
                <a:effectLst/>
                <a:uLnTx/>
                <a:uFillTx/>
                <a:latin typeface="ALS Wagon Medium"/>
                <a:ea typeface="+mj-ea"/>
                <a:cs typeface="+mj-cs"/>
              </a:rPr>
              <a:t>COVID-19</a:t>
            </a:r>
            <a:r>
              <a:rPr kumimoji="0" lang="ru-RU" sz="2800" b="0" i="0" u="none" strike="noStrike" kern="1200" cap="none" spc="-70" normalizeH="0" baseline="0" noProof="0" dirty="0">
                <a:ln>
                  <a:noFill/>
                </a:ln>
                <a:solidFill>
                  <a:srgbClr val="00CCCC"/>
                </a:solidFill>
                <a:effectLst/>
                <a:uLnTx/>
                <a:uFillTx/>
                <a:latin typeface="ALS Wagon Medium"/>
                <a:ea typeface="+mj-ea"/>
                <a:cs typeface="+mj-cs"/>
              </a:rPr>
              <a:t> </a:t>
            </a:r>
            <a:endParaRPr lang="ru-RU" dirty="0"/>
          </a:p>
        </p:txBody>
      </p:sp>
      <p:sp>
        <p:nvSpPr>
          <p:cNvPr id="3" name="Номер слайда 2">
            <a:extLst>
              <a:ext uri="{FF2B5EF4-FFF2-40B4-BE49-F238E27FC236}">
                <a16:creationId xmlns:a16="http://schemas.microsoft.com/office/drawing/2014/main" id="{33A8886E-A61B-41FD-BE82-21D81273762C}"/>
              </a:ext>
            </a:extLst>
          </p:cNvPr>
          <p:cNvSpPr>
            <a:spLocks noGrp="1"/>
          </p:cNvSpPr>
          <p:nvPr>
            <p:ph type="sldNum" sz="quarter" idx="12"/>
          </p:nvPr>
        </p:nvSpPr>
        <p:spPr/>
        <p:txBody>
          <a:bodyPr/>
          <a:lstStyle/>
          <a:p>
            <a:fld id="{40D3D78F-CD23-4BB7-8FE3-D8D2331CE12C}" type="slidenum">
              <a:rPr lang="ru-RU" smtClean="0"/>
              <a:t>4</a:t>
            </a:fld>
            <a:endParaRPr lang="ru-RU"/>
          </a:p>
        </p:txBody>
      </p:sp>
      <p:graphicFrame>
        <p:nvGraphicFramePr>
          <p:cNvPr id="4" name="Схема 3"/>
          <p:cNvGraphicFramePr/>
          <p:nvPr>
            <p:extLst>
              <p:ext uri="{D42A27DB-BD31-4B8C-83A1-F6EECF244321}">
                <p14:modId xmlns:p14="http://schemas.microsoft.com/office/powerpoint/2010/main" val="4030829290"/>
              </p:ext>
            </p:extLst>
          </p:nvPr>
        </p:nvGraphicFramePr>
        <p:xfrm>
          <a:off x="323528" y="1268760"/>
          <a:ext cx="8400256"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9220" y="3737769"/>
            <a:ext cx="7848872" cy="2046714"/>
          </a:xfrm>
          <a:prstGeom prst="rect">
            <a:avLst/>
          </a:prstGeom>
          <a:noFill/>
        </p:spPr>
        <p:txBody>
          <a:bodyPr wrap="square" rtlCol="0">
            <a:spAutoFit/>
          </a:bodyPr>
          <a:lstStyle/>
          <a:p>
            <a:pPr marL="0" lvl="1" algn="ctr" defTabSz="711200">
              <a:spcAft>
                <a:spcPts val="600"/>
              </a:spcAft>
              <a:defRPr/>
            </a:pPr>
            <a:r>
              <a:rPr lang="ru-RU" sz="1600" b="1" dirty="0">
                <a:solidFill>
                  <a:schemeClr val="accent1">
                    <a:lumMod val="75000"/>
                  </a:schemeClr>
                </a:solidFill>
              </a:rPr>
              <a:t>Показания к применению:</a:t>
            </a:r>
          </a:p>
          <a:p>
            <a:pPr marL="171450" lvl="1" indent="-171450" defTabSz="711200">
              <a:spcAft>
                <a:spcPts val="600"/>
              </a:spcAft>
              <a:buFontTx/>
              <a:buChar char="•"/>
              <a:defRPr/>
            </a:pPr>
            <a:r>
              <a:rPr lang="ru-RU" sz="1600" dirty="0">
                <a:solidFill>
                  <a:srgbClr val="000033">
                    <a:hueOff val="0"/>
                    <a:satOff val="0"/>
                    <a:lumOff val="0"/>
                    <a:alphaOff val="0"/>
                  </a:srgbClr>
                </a:solidFill>
              </a:rPr>
              <a:t>Вакцины «Гам-КОВИД-Вак» и «</a:t>
            </a:r>
            <a:r>
              <a:rPr lang="ru-RU" sz="1600" dirty="0" err="1">
                <a:solidFill>
                  <a:srgbClr val="000033">
                    <a:hueOff val="0"/>
                    <a:satOff val="0"/>
                    <a:lumOff val="0"/>
                    <a:alphaOff val="0"/>
                  </a:srgbClr>
                </a:solidFill>
              </a:rPr>
              <a:t>ЭпиВакКорона</a:t>
            </a:r>
            <a:r>
              <a:rPr lang="ru-RU" sz="1600" dirty="0">
                <a:solidFill>
                  <a:srgbClr val="000033">
                    <a:hueOff val="0"/>
                    <a:satOff val="0"/>
                    <a:lumOff val="0"/>
                    <a:alphaOff val="0"/>
                  </a:srgbClr>
                </a:solidFill>
              </a:rPr>
              <a:t>», «Спутник Лайт» – профилактика новой коронавирусной инфекции </a:t>
            </a:r>
            <a:r>
              <a:rPr lang="en-US" sz="1600" dirty="0">
                <a:solidFill>
                  <a:srgbClr val="000033">
                    <a:hueOff val="0"/>
                    <a:satOff val="0"/>
                    <a:lumOff val="0"/>
                    <a:alphaOff val="0"/>
                  </a:srgbClr>
                </a:solidFill>
              </a:rPr>
              <a:t>COVID-19 </a:t>
            </a:r>
            <a:r>
              <a:rPr lang="ru-RU" sz="1600" dirty="0">
                <a:solidFill>
                  <a:srgbClr val="000033">
                    <a:hueOff val="0"/>
                    <a:satOff val="0"/>
                    <a:lumOff val="0"/>
                    <a:alphaOff val="0"/>
                  </a:srgbClr>
                </a:solidFill>
              </a:rPr>
              <a:t>у взрослых старше 18 лет;</a:t>
            </a:r>
          </a:p>
          <a:p>
            <a:pPr marL="171450" lvl="1" indent="-171450" defTabSz="711200">
              <a:spcAft>
                <a:spcPts val="600"/>
              </a:spcAft>
              <a:buFontTx/>
              <a:buChar char="•"/>
              <a:defRPr/>
            </a:pPr>
            <a:r>
              <a:rPr lang="ru-RU" sz="1600" dirty="0">
                <a:solidFill>
                  <a:srgbClr val="000033">
                    <a:hueOff val="0"/>
                    <a:satOff val="0"/>
                    <a:lumOff val="0"/>
                    <a:alphaOff val="0"/>
                  </a:srgbClr>
                </a:solidFill>
              </a:rPr>
              <a:t>Вакцина «</a:t>
            </a:r>
            <a:r>
              <a:rPr lang="ru-RU" sz="1600" dirty="0" err="1">
                <a:solidFill>
                  <a:srgbClr val="000033">
                    <a:hueOff val="0"/>
                    <a:satOff val="0"/>
                    <a:lumOff val="0"/>
                    <a:alphaOff val="0"/>
                  </a:srgbClr>
                </a:solidFill>
              </a:rPr>
              <a:t>КовиВак</a:t>
            </a:r>
            <a:r>
              <a:rPr lang="ru-RU" sz="1600" dirty="0">
                <a:solidFill>
                  <a:srgbClr val="000033">
                    <a:hueOff val="0"/>
                    <a:satOff val="0"/>
                    <a:lumOff val="0"/>
                    <a:alphaOff val="0"/>
                  </a:srgbClr>
                </a:solidFill>
              </a:rPr>
              <a:t>» – профилактика новой коронавирусной инфекции</a:t>
            </a:r>
            <a:r>
              <a:rPr lang="en-US" sz="1600" dirty="0">
                <a:solidFill>
                  <a:srgbClr val="000033">
                    <a:hueOff val="0"/>
                    <a:satOff val="0"/>
                    <a:lumOff val="0"/>
                    <a:alphaOff val="0"/>
                  </a:srgbClr>
                </a:solidFill>
              </a:rPr>
              <a:t> C</a:t>
            </a:r>
            <a:r>
              <a:rPr lang="ru-RU" sz="1600" dirty="0">
                <a:solidFill>
                  <a:srgbClr val="000033">
                    <a:hueOff val="0"/>
                    <a:satOff val="0"/>
                    <a:lumOff val="0"/>
                    <a:alphaOff val="0"/>
                  </a:srgbClr>
                </a:solidFill>
              </a:rPr>
              <a:t>О</a:t>
            </a:r>
            <a:r>
              <a:rPr lang="en-US" sz="1600" dirty="0">
                <a:solidFill>
                  <a:srgbClr val="000033">
                    <a:hueOff val="0"/>
                    <a:satOff val="0"/>
                    <a:lumOff val="0"/>
                    <a:alphaOff val="0"/>
                  </a:srgbClr>
                </a:solidFill>
              </a:rPr>
              <a:t>VID-19 </a:t>
            </a:r>
            <a:r>
              <a:rPr lang="ru-RU" sz="1600" dirty="0">
                <a:solidFill>
                  <a:srgbClr val="000033">
                    <a:hueOff val="0"/>
                    <a:satOff val="0"/>
                    <a:lumOff val="0"/>
                    <a:alphaOff val="0"/>
                  </a:srgbClr>
                </a:solidFill>
              </a:rPr>
              <a:t>у взрослых в возрасте 18-60 лет;</a:t>
            </a:r>
          </a:p>
          <a:p>
            <a:pPr marL="171450" lvl="1" indent="-171450" defTabSz="711200">
              <a:spcAft>
                <a:spcPts val="600"/>
              </a:spcAft>
              <a:buFontTx/>
              <a:buChar char="•"/>
              <a:defRPr/>
            </a:pPr>
            <a:r>
              <a:rPr lang="ru-RU" sz="1600" dirty="0">
                <a:solidFill>
                  <a:srgbClr val="000033">
                    <a:hueOff val="0"/>
                    <a:satOff val="0"/>
                    <a:lumOff val="0"/>
                    <a:alphaOff val="0"/>
                  </a:srgbClr>
                </a:solidFill>
              </a:rPr>
              <a:t>Вакцина «Гам-КОВИД-Вак-М» – профилактика </a:t>
            </a:r>
            <a:r>
              <a:rPr kumimoji="0" lang="en-US" sz="1600" b="0" i="0" u="none" strike="noStrike" kern="1200" cap="none" spc="0" normalizeH="0" baseline="0" noProof="0" dirty="0">
                <a:ln>
                  <a:noFill/>
                </a:ln>
                <a:solidFill>
                  <a:srgbClr val="000033">
                    <a:hueOff val="0"/>
                    <a:satOff val="0"/>
                    <a:lumOff val="0"/>
                    <a:alphaOff val="0"/>
                  </a:srgbClr>
                </a:solidFill>
                <a:effectLst/>
                <a:uLnTx/>
                <a:uFillTx/>
                <a:latin typeface="ALS Wagon"/>
                <a:ea typeface="+mn-ea"/>
                <a:cs typeface="+mn-cs"/>
              </a:rPr>
              <a:t>C</a:t>
            </a:r>
            <a:r>
              <a:rPr kumimoji="0" lang="ru-RU" sz="1600" b="0" i="0" u="none" strike="noStrike" kern="1200" cap="none" spc="0" normalizeH="0" baseline="0" noProof="0" dirty="0">
                <a:ln>
                  <a:noFill/>
                </a:ln>
                <a:solidFill>
                  <a:srgbClr val="000033">
                    <a:hueOff val="0"/>
                    <a:satOff val="0"/>
                    <a:lumOff val="0"/>
                    <a:alphaOff val="0"/>
                  </a:srgbClr>
                </a:solidFill>
                <a:effectLst/>
                <a:uLnTx/>
                <a:uFillTx/>
                <a:latin typeface="ALS Wagon"/>
                <a:ea typeface="+mn-ea"/>
                <a:cs typeface="+mn-cs"/>
              </a:rPr>
              <a:t>О</a:t>
            </a:r>
            <a:r>
              <a:rPr kumimoji="0" lang="en-US" sz="1600" b="0" i="0" u="none" strike="noStrike" kern="1200" cap="none" spc="0" normalizeH="0" baseline="0" noProof="0" dirty="0">
                <a:ln>
                  <a:noFill/>
                </a:ln>
                <a:solidFill>
                  <a:srgbClr val="000033">
                    <a:hueOff val="0"/>
                    <a:satOff val="0"/>
                    <a:lumOff val="0"/>
                    <a:alphaOff val="0"/>
                  </a:srgbClr>
                </a:solidFill>
                <a:effectLst/>
                <a:uLnTx/>
                <a:uFillTx/>
                <a:latin typeface="ALS Wagon"/>
                <a:ea typeface="+mn-ea"/>
                <a:cs typeface="+mn-cs"/>
              </a:rPr>
              <a:t>VID-19 </a:t>
            </a:r>
            <a:r>
              <a:rPr kumimoji="0" lang="ru-RU" sz="1600" b="0" i="0" u="none" strike="noStrike" kern="1200" cap="none" spc="0" normalizeH="0" baseline="0" noProof="0" dirty="0">
                <a:ln>
                  <a:noFill/>
                </a:ln>
                <a:solidFill>
                  <a:srgbClr val="000033">
                    <a:hueOff val="0"/>
                    <a:satOff val="0"/>
                    <a:lumOff val="0"/>
                    <a:alphaOff val="0"/>
                  </a:srgbClr>
                </a:solidFill>
                <a:effectLst/>
                <a:uLnTx/>
                <a:uFillTx/>
                <a:latin typeface="ALS Wagon"/>
                <a:ea typeface="+mn-ea"/>
                <a:cs typeface="+mn-cs"/>
              </a:rPr>
              <a:t>у подростков в возрасте от 12 до 17 лет (включительно)</a:t>
            </a:r>
            <a:endParaRPr lang="ru-RU" sz="1600" dirty="0">
              <a:solidFill>
                <a:srgbClr val="000033">
                  <a:hueOff val="0"/>
                  <a:satOff val="0"/>
                  <a:lumOff val="0"/>
                  <a:alphaOff val="0"/>
                </a:srgbClr>
              </a:solidFill>
            </a:endParaRPr>
          </a:p>
        </p:txBody>
      </p:sp>
    </p:spTree>
    <p:extLst>
      <p:ext uri="{BB962C8B-B14F-4D97-AF65-F5344CB8AC3E}">
        <p14:creationId xmlns:p14="http://schemas.microsoft.com/office/powerpoint/2010/main" val="359195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D95BB-3A42-486E-8035-FC612D7CDBF3}"/>
              </a:ext>
            </a:extLst>
          </p:cNvPr>
          <p:cNvSpPr>
            <a:spLocks noGrp="1"/>
          </p:cNvSpPr>
          <p:nvPr>
            <p:ph type="title"/>
          </p:nvPr>
        </p:nvSpPr>
        <p:spPr/>
        <p:txBody>
          <a:bodyPr/>
          <a:lstStyle/>
          <a:p>
            <a:r>
              <a:rPr lang="ru-RU" sz="2400" dirty="0" smtClean="0"/>
              <a:t>Медицинские противопоказания к проведению прививок против </a:t>
            </a:r>
            <a:r>
              <a:rPr lang="en-US" sz="2400" dirty="0" smtClean="0"/>
              <a:t>COVID-19</a:t>
            </a:r>
            <a:r>
              <a:rPr lang="ru-RU" sz="2400" dirty="0" smtClean="0"/>
              <a:t> </a:t>
            </a:r>
            <a:r>
              <a:rPr lang="ru-RU" sz="2000" dirty="0" smtClean="0"/>
              <a:t>(утверждены приказом МЗ РФ от 13.01.2022 № 8н)</a:t>
            </a:r>
            <a:endParaRPr lang="ru-RU" sz="2000" dirty="0"/>
          </a:p>
        </p:txBody>
      </p:sp>
      <p:sp>
        <p:nvSpPr>
          <p:cNvPr id="3" name="Номер слайда 2">
            <a:extLst>
              <a:ext uri="{FF2B5EF4-FFF2-40B4-BE49-F238E27FC236}">
                <a16:creationId xmlns:a16="http://schemas.microsoft.com/office/drawing/2014/main" id="{143762D1-0DD8-4AC3-940E-98FA231B8DEE}"/>
              </a:ext>
            </a:extLst>
          </p:cNvPr>
          <p:cNvSpPr>
            <a:spLocks noGrp="1"/>
          </p:cNvSpPr>
          <p:nvPr>
            <p:ph type="sldNum" sz="quarter" idx="12"/>
          </p:nvPr>
        </p:nvSpPr>
        <p:spPr/>
        <p:txBody>
          <a:bodyPr/>
          <a:lstStyle/>
          <a:p>
            <a:fld id="{40D3D78F-CD23-4BB7-8FE3-D8D2331CE12C}" type="slidenum">
              <a:rPr lang="ru-RU" smtClean="0"/>
              <a:t>5</a:t>
            </a:fld>
            <a:endParaRPr lang="ru-RU"/>
          </a:p>
        </p:txBody>
      </p:sp>
      <p:sp>
        <p:nvSpPr>
          <p:cNvPr id="4" name="TextBox 3">
            <a:extLst>
              <a:ext uri="{FF2B5EF4-FFF2-40B4-BE49-F238E27FC236}">
                <a16:creationId xmlns:a16="http://schemas.microsoft.com/office/drawing/2014/main" id="{8628BA90-EBA2-4185-BDA4-6FE38D341597}"/>
              </a:ext>
            </a:extLst>
          </p:cNvPr>
          <p:cNvSpPr txBox="1"/>
          <p:nvPr/>
        </p:nvSpPr>
        <p:spPr>
          <a:xfrm>
            <a:off x="565495" y="1772816"/>
            <a:ext cx="8013010" cy="4031873"/>
          </a:xfrm>
          <a:prstGeom prst="rect">
            <a:avLst/>
          </a:prstGeom>
          <a:noFill/>
        </p:spPr>
        <p:txBody>
          <a:bodyPr wrap="square" rtlCol="0">
            <a:spAutoFit/>
          </a:bodyPr>
          <a:lstStyle/>
          <a:p>
            <a:pPr>
              <a:defRPr/>
            </a:pPr>
            <a:r>
              <a:rPr lang="ru-RU" sz="1600" b="1" dirty="0" smtClean="0">
                <a:solidFill>
                  <a:schemeClr val="tx2">
                    <a:lumMod val="75000"/>
                  </a:schemeClr>
                </a:solidFill>
                <a:latin typeface="Calibri"/>
              </a:rPr>
              <a:t>Устанавливаемые бессрочно:</a:t>
            </a:r>
            <a:endParaRPr lang="ru-RU" sz="1600" b="1" dirty="0">
              <a:solidFill>
                <a:schemeClr val="tx2">
                  <a:lumMod val="75000"/>
                </a:schemeClr>
              </a:solidFill>
              <a:latin typeface="Calibri"/>
            </a:endParaRPr>
          </a:p>
          <a:p>
            <a:pPr marL="285750" indent="-285750">
              <a:buFont typeface="Arial" panose="020B0604020202020204" pitchFamily="34" charset="0"/>
              <a:buChar char="•"/>
              <a:defRPr/>
            </a:pPr>
            <a:r>
              <a:rPr lang="ru-RU" sz="1600" dirty="0">
                <a:solidFill>
                  <a:prstClr val="black"/>
                </a:solidFill>
                <a:latin typeface="Calibri"/>
              </a:rPr>
              <a:t>гиперчувствительность к </a:t>
            </a:r>
            <a:r>
              <a:rPr lang="ru-RU" sz="1600" dirty="0" smtClean="0">
                <a:solidFill>
                  <a:prstClr val="black"/>
                </a:solidFill>
                <a:latin typeface="Calibri"/>
              </a:rPr>
              <a:t>веществам, входящим в состав вакцины или вакцине, в состав которой входят аналогичные вещества; </a:t>
            </a:r>
            <a:endParaRPr lang="ru-RU" sz="1600" dirty="0">
              <a:solidFill>
                <a:prstClr val="black"/>
              </a:solidFill>
              <a:latin typeface="Calibri"/>
            </a:endParaRPr>
          </a:p>
          <a:p>
            <a:pPr marL="285750" indent="-285750">
              <a:buFont typeface="Arial" panose="020B0604020202020204" pitchFamily="34" charset="0"/>
              <a:buChar char="•"/>
              <a:defRPr/>
            </a:pPr>
            <a:r>
              <a:rPr lang="ru-RU" sz="1600" dirty="0">
                <a:solidFill>
                  <a:prstClr val="black"/>
                </a:solidFill>
                <a:latin typeface="Calibri"/>
              </a:rPr>
              <a:t>тяжелые аллергические реакции в анамнезе</a:t>
            </a:r>
            <a:r>
              <a:rPr lang="ru-RU" sz="1600" dirty="0" smtClean="0">
                <a:solidFill>
                  <a:prstClr val="black"/>
                </a:solidFill>
                <a:latin typeface="Calibri"/>
              </a:rPr>
              <a:t>;</a:t>
            </a:r>
          </a:p>
          <a:p>
            <a:pPr marL="285750" indent="-285750">
              <a:buFont typeface="Arial" panose="020B0604020202020204" pitchFamily="34" charset="0"/>
              <a:buChar char="•"/>
              <a:defRPr/>
            </a:pPr>
            <a:r>
              <a:rPr lang="ru-RU" sz="1600" dirty="0" smtClean="0">
                <a:solidFill>
                  <a:prstClr val="black"/>
                </a:solidFill>
                <a:latin typeface="Calibri"/>
              </a:rPr>
              <a:t>Тяжелые поствакцинальные осложнения (анафилактический шок, тяжелые </a:t>
            </a:r>
            <a:r>
              <a:rPr lang="ru-RU" sz="1600" dirty="0" err="1" smtClean="0">
                <a:solidFill>
                  <a:prstClr val="black"/>
                </a:solidFill>
                <a:latin typeface="Calibri"/>
              </a:rPr>
              <a:t>генерализованные</a:t>
            </a:r>
            <a:r>
              <a:rPr lang="ru-RU" sz="1600" dirty="0" smtClean="0">
                <a:solidFill>
                  <a:prstClr val="black"/>
                </a:solidFill>
                <a:latin typeface="Calibri"/>
              </a:rPr>
              <a:t> аллергические реакции, судорожный синдром, Т тела выше 40, гиперемия или отек в месте инъекции) на предыдущее введение вакцины или любого из ее компонентов.</a:t>
            </a:r>
            <a:endParaRPr lang="ru-RU" sz="1600" dirty="0">
              <a:solidFill>
                <a:prstClr val="black"/>
              </a:solidFill>
              <a:latin typeface="Calibri"/>
            </a:endParaRPr>
          </a:p>
          <a:p>
            <a:pPr>
              <a:defRPr/>
            </a:pPr>
            <a:r>
              <a:rPr lang="ru-RU" sz="1600" b="1" dirty="0" smtClean="0">
                <a:solidFill>
                  <a:schemeClr val="tx2">
                    <a:lumMod val="75000"/>
                  </a:schemeClr>
                </a:solidFill>
                <a:latin typeface="Calibri"/>
              </a:rPr>
              <a:t>Устанавливаемые на определенный срок:</a:t>
            </a:r>
            <a:endParaRPr lang="ru-RU" sz="1600" b="1" dirty="0">
              <a:solidFill>
                <a:schemeClr val="tx2">
                  <a:lumMod val="75000"/>
                </a:schemeClr>
              </a:solidFill>
              <a:latin typeface="Calibri"/>
            </a:endParaRPr>
          </a:p>
          <a:p>
            <a:pPr marL="285750" indent="-285750">
              <a:buFont typeface="Arial" panose="020B0604020202020204" pitchFamily="34" charset="0"/>
              <a:buChar char="•"/>
              <a:defRPr/>
            </a:pPr>
            <a:r>
              <a:rPr lang="ru-RU" sz="1600" dirty="0">
                <a:solidFill>
                  <a:prstClr val="black"/>
                </a:solidFill>
                <a:latin typeface="Calibri"/>
              </a:rPr>
              <a:t>острые </a:t>
            </a:r>
            <a:r>
              <a:rPr lang="ru-RU" sz="1600" dirty="0" smtClean="0">
                <a:solidFill>
                  <a:prstClr val="black"/>
                </a:solidFill>
                <a:latin typeface="Calibri"/>
              </a:rPr>
              <a:t>инфекционные </a:t>
            </a:r>
            <a:r>
              <a:rPr lang="ru-RU" sz="1600" dirty="0">
                <a:solidFill>
                  <a:prstClr val="black"/>
                </a:solidFill>
                <a:latin typeface="Calibri"/>
              </a:rPr>
              <a:t>заболевания, </a:t>
            </a:r>
            <a:r>
              <a:rPr lang="ru-RU" sz="1600" dirty="0" smtClean="0">
                <a:solidFill>
                  <a:prstClr val="black"/>
                </a:solidFill>
                <a:latin typeface="Calibri"/>
              </a:rPr>
              <a:t>протекающие в средней и тяжелой степени тяжести, неинфекционные заболевания, обострение хронических заболеваний </a:t>
            </a:r>
            <a:r>
              <a:rPr lang="ru-RU" sz="1600" dirty="0">
                <a:solidFill>
                  <a:prstClr val="black"/>
                </a:solidFill>
                <a:latin typeface="Calibri"/>
              </a:rPr>
              <a:t>– </a:t>
            </a:r>
            <a:r>
              <a:rPr lang="ru-RU" sz="1600" dirty="0" smtClean="0">
                <a:solidFill>
                  <a:prstClr val="black"/>
                </a:solidFill>
                <a:latin typeface="Calibri"/>
              </a:rPr>
              <a:t>на период острого заболевания или обострения хронического заболевания и на 2-4 </a:t>
            </a:r>
            <a:r>
              <a:rPr lang="ru-RU" sz="1600" dirty="0">
                <a:solidFill>
                  <a:prstClr val="black"/>
                </a:solidFill>
                <a:latin typeface="Calibri"/>
              </a:rPr>
              <a:t>недели после выздоровления или </a:t>
            </a:r>
            <a:r>
              <a:rPr lang="ru-RU" sz="1600" dirty="0" smtClean="0">
                <a:solidFill>
                  <a:prstClr val="black"/>
                </a:solidFill>
                <a:latin typeface="Calibri"/>
              </a:rPr>
              <a:t>наступления ремиссии;</a:t>
            </a:r>
            <a:endParaRPr lang="ru-RU" sz="1600" dirty="0">
              <a:solidFill>
                <a:prstClr val="black"/>
              </a:solidFill>
              <a:latin typeface="Calibri"/>
            </a:endParaRPr>
          </a:p>
          <a:p>
            <a:pPr marL="285750" indent="-285750">
              <a:buFont typeface="Arial" panose="020B0604020202020204" pitchFamily="34" charset="0"/>
              <a:buChar char="•"/>
              <a:defRPr/>
            </a:pPr>
            <a:r>
              <a:rPr lang="ru-RU" sz="1600" dirty="0" smtClean="0">
                <a:solidFill>
                  <a:prstClr val="black"/>
                </a:solidFill>
                <a:latin typeface="Calibri"/>
              </a:rPr>
              <a:t>Острые респираторные вирусные заболевания, протекающие в легкой степени тяжести, острые инфекционные заболевания ЖКТ </a:t>
            </a:r>
            <a:r>
              <a:rPr lang="ru-RU" sz="1600" dirty="0">
                <a:solidFill>
                  <a:prstClr val="black"/>
                </a:solidFill>
                <a:latin typeface="Calibri"/>
              </a:rPr>
              <a:t>– </a:t>
            </a:r>
            <a:r>
              <a:rPr lang="ru-RU" sz="1600" dirty="0" smtClean="0">
                <a:solidFill>
                  <a:prstClr val="black"/>
                </a:solidFill>
                <a:latin typeface="Calibri"/>
              </a:rPr>
              <a:t>до </a:t>
            </a:r>
            <a:r>
              <a:rPr lang="ru-RU" sz="1600" dirty="0">
                <a:solidFill>
                  <a:prstClr val="black"/>
                </a:solidFill>
                <a:latin typeface="Calibri"/>
              </a:rPr>
              <a:t>нормализации </a:t>
            </a:r>
            <a:r>
              <a:rPr lang="ru-RU" sz="1600" dirty="0" smtClean="0">
                <a:solidFill>
                  <a:prstClr val="black"/>
                </a:solidFill>
                <a:latin typeface="Calibri"/>
              </a:rPr>
              <a:t>температуры тела.</a:t>
            </a:r>
            <a:endParaRPr lang="ru-RU" sz="1600" dirty="0">
              <a:solidFill>
                <a:prstClr val="black"/>
              </a:solidFill>
              <a:latin typeface="Calibri"/>
            </a:endParaRPr>
          </a:p>
        </p:txBody>
      </p:sp>
    </p:spTree>
    <p:extLst>
      <p:ext uri="{BB962C8B-B14F-4D97-AF65-F5344CB8AC3E}">
        <p14:creationId xmlns:p14="http://schemas.microsoft.com/office/powerpoint/2010/main" val="106485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solidFill>
                  <a:srgbClr val="00CCCC"/>
                </a:solidFill>
              </a:rPr>
              <a:t>Другие медицинские </a:t>
            </a:r>
            <a:r>
              <a:rPr lang="ru-RU" sz="2400" dirty="0">
                <a:solidFill>
                  <a:srgbClr val="00CCCC"/>
                </a:solidFill>
              </a:rPr>
              <a:t>противопоказания к проведению прививок против </a:t>
            </a:r>
            <a:r>
              <a:rPr lang="en-US" sz="2400" dirty="0">
                <a:solidFill>
                  <a:srgbClr val="00CCCC"/>
                </a:solidFill>
              </a:rPr>
              <a:t>COVID-19</a:t>
            </a:r>
            <a:r>
              <a:rPr lang="ru-RU" sz="2400" dirty="0">
                <a:solidFill>
                  <a:srgbClr val="00CCCC"/>
                </a:solidFill>
              </a:rPr>
              <a:t> </a:t>
            </a:r>
            <a:r>
              <a:rPr lang="ru-RU" sz="2000" dirty="0">
                <a:solidFill>
                  <a:srgbClr val="00CCCC"/>
                </a:solidFill>
              </a:rPr>
              <a:t>(утверждены приказом МЗ РФ от 13.01.2022 № 8н)</a:t>
            </a:r>
            <a:endParaRPr lang="ru-RU" dirty="0"/>
          </a:p>
        </p:txBody>
      </p:sp>
      <p:sp>
        <p:nvSpPr>
          <p:cNvPr id="3" name="Номер слайда 2"/>
          <p:cNvSpPr>
            <a:spLocks noGrp="1"/>
          </p:cNvSpPr>
          <p:nvPr>
            <p:ph type="sldNum" sz="quarter" idx="12"/>
          </p:nvPr>
        </p:nvSpPr>
        <p:spPr/>
        <p:txBody>
          <a:bodyPr/>
          <a:lstStyle/>
          <a:p>
            <a:fld id="{40D3D78F-CD23-4BB7-8FE3-D8D2331CE12C}" type="slidenum">
              <a:rPr lang="ru-RU" smtClean="0"/>
              <a:t>6</a:t>
            </a:fld>
            <a:endParaRPr lang="ru-RU"/>
          </a:p>
        </p:txBody>
      </p:sp>
      <p:sp>
        <p:nvSpPr>
          <p:cNvPr id="4" name="TextBox 3">
            <a:extLst>
              <a:ext uri="{FF2B5EF4-FFF2-40B4-BE49-F238E27FC236}">
                <a16:creationId xmlns:a16="http://schemas.microsoft.com/office/drawing/2014/main" id="{8628BA90-EBA2-4185-BDA4-6FE38D341597}"/>
              </a:ext>
            </a:extLst>
          </p:cNvPr>
          <p:cNvSpPr txBox="1"/>
          <p:nvPr/>
        </p:nvSpPr>
        <p:spPr>
          <a:xfrm>
            <a:off x="502340" y="1700808"/>
            <a:ext cx="8013010" cy="3785652"/>
          </a:xfrm>
          <a:prstGeom prst="rect">
            <a:avLst/>
          </a:prstGeom>
          <a:noFill/>
        </p:spPr>
        <p:txBody>
          <a:bodyPr wrap="square" rtlCol="0">
            <a:spAutoFit/>
          </a:bodyPr>
          <a:lstStyle/>
          <a:p>
            <a:pPr marL="342900" indent="-342900">
              <a:buAutoNum type="arabicParenR"/>
              <a:defRPr/>
            </a:pPr>
            <a:r>
              <a:rPr lang="ru-RU" sz="2000" b="1" dirty="0" smtClean="0">
                <a:solidFill>
                  <a:schemeClr val="tx2">
                    <a:lumMod val="75000"/>
                  </a:schemeClr>
                </a:solidFill>
                <a:latin typeface="Calibri"/>
              </a:rPr>
              <a:t>Злокачественные новообразования – </a:t>
            </a:r>
            <a:r>
              <a:rPr lang="ru-RU" sz="2000" dirty="0" smtClean="0">
                <a:latin typeface="Calibri"/>
              </a:rPr>
              <a:t>в случае применения вакцин </a:t>
            </a:r>
            <a:r>
              <a:rPr lang="ru-RU" sz="2000" dirty="0" err="1" smtClean="0">
                <a:latin typeface="Calibri"/>
              </a:rPr>
              <a:t>ЭпиВакКорона</a:t>
            </a:r>
            <a:r>
              <a:rPr lang="ru-RU" sz="2000" dirty="0" smtClean="0">
                <a:latin typeface="Calibri"/>
              </a:rPr>
              <a:t>, </a:t>
            </a:r>
            <a:r>
              <a:rPr lang="ru-RU" sz="2000" dirty="0" err="1" smtClean="0">
                <a:latin typeface="Calibri"/>
              </a:rPr>
              <a:t>КовиВак</a:t>
            </a:r>
            <a:r>
              <a:rPr lang="ru-RU" sz="2000" dirty="0" smtClean="0">
                <a:latin typeface="Calibri"/>
              </a:rPr>
              <a:t>;</a:t>
            </a:r>
          </a:p>
          <a:p>
            <a:pPr marL="342900" indent="-342900">
              <a:buAutoNum type="arabicParenR"/>
              <a:defRPr/>
            </a:pPr>
            <a:r>
              <a:rPr lang="ru-RU" sz="2000" b="1" dirty="0" smtClean="0">
                <a:solidFill>
                  <a:schemeClr val="tx2">
                    <a:lumMod val="75000"/>
                  </a:schemeClr>
                </a:solidFill>
                <a:latin typeface="Calibri"/>
              </a:rPr>
              <a:t>Беременность и период грудного вскармливания – </a:t>
            </a:r>
            <a:r>
              <a:rPr lang="ru-RU" sz="2000" dirty="0" smtClean="0">
                <a:latin typeface="Calibri"/>
              </a:rPr>
              <a:t>в случае применения вакцин Гам-КОВИД-</a:t>
            </a:r>
            <a:r>
              <a:rPr lang="ru-RU" sz="2000" dirty="0" err="1" smtClean="0">
                <a:latin typeface="Calibri"/>
              </a:rPr>
              <a:t>Вак</a:t>
            </a:r>
            <a:r>
              <a:rPr lang="ru-RU" sz="2000" dirty="0" smtClean="0">
                <a:latin typeface="Calibri"/>
              </a:rPr>
              <a:t>-М, Спутник </a:t>
            </a:r>
            <a:r>
              <a:rPr lang="ru-RU" sz="2000" dirty="0" err="1" smtClean="0">
                <a:latin typeface="Calibri"/>
              </a:rPr>
              <a:t>Лайт</a:t>
            </a:r>
            <a:r>
              <a:rPr lang="ru-RU" sz="2000" dirty="0" smtClean="0">
                <a:latin typeface="Calibri"/>
              </a:rPr>
              <a:t>, </a:t>
            </a:r>
            <a:r>
              <a:rPr lang="ru-RU" sz="2000" dirty="0" err="1" smtClean="0">
                <a:latin typeface="Calibri"/>
              </a:rPr>
              <a:t>ЭпиВакКорона</a:t>
            </a:r>
            <a:r>
              <a:rPr lang="ru-RU" sz="2000" dirty="0" smtClean="0">
                <a:latin typeface="Calibri"/>
              </a:rPr>
              <a:t>, </a:t>
            </a:r>
            <a:r>
              <a:rPr lang="ru-RU" sz="2000" dirty="0" err="1" smtClean="0">
                <a:latin typeface="Calibri"/>
              </a:rPr>
              <a:t>КовиВак</a:t>
            </a:r>
            <a:r>
              <a:rPr lang="ru-RU" sz="2000" dirty="0" smtClean="0">
                <a:latin typeface="Calibri"/>
              </a:rPr>
              <a:t>;</a:t>
            </a:r>
          </a:p>
          <a:p>
            <a:pPr marL="342900" indent="-342900">
              <a:buAutoNum type="arabicParenR"/>
              <a:defRPr/>
            </a:pPr>
            <a:r>
              <a:rPr lang="ru-RU" sz="2000" b="1" dirty="0" err="1" smtClean="0">
                <a:solidFill>
                  <a:schemeClr val="tx2">
                    <a:lumMod val="75000"/>
                  </a:schemeClr>
                </a:solidFill>
                <a:latin typeface="Calibri"/>
              </a:rPr>
              <a:t>Недостижение</a:t>
            </a:r>
            <a:r>
              <a:rPr lang="ru-RU" sz="2000" b="1" dirty="0" smtClean="0">
                <a:solidFill>
                  <a:schemeClr val="tx2">
                    <a:lumMod val="75000"/>
                  </a:schemeClr>
                </a:solidFill>
                <a:latin typeface="Calibri"/>
              </a:rPr>
              <a:t> возраста 18 лет – </a:t>
            </a:r>
            <a:r>
              <a:rPr lang="ru-RU" sz="2000" dirty="0" smtClean="0">
                <a:latin typeface="Calibri"/>
              </a:rPr>
              <a:t>в случае применения  вакцин (за исключением вакцины </a:t>
            </a:r>
            <a:r>
              <a:rPr lang="ru-RU" sz="2000" dirty="0" smtClean="0">
                <a:solidFill>
                  <a:srgbClr val="000033"/>
                </a:solidFill>
                <a:latin typeface="Calibri"/>
              </a:rPr>
              <a:t>Гам-КОВИД-</a:t>
            </a:r>
            <a:r>
              <a:rPr lang="ru-RU" sz="2000" dirty="0" err="1" smtClean="0">
                <a:solidFill>
                  <a:srgbClr val="000033"/>
                </a:solidFill>
                <a:latin typeface="Calibri"/>
              </a:rPr>
              <a:t>Вак</a:t>
            </a:r>
            <a:r>
              <a:rPr lang="ru-RU" sz="2000" dirty="0" smtClean="0">
                <a:solidFill>
                  <a:srgbClr val="000033"/>
                </a:solidFill>
                <a:latin typeface="Calibri"/>
              </a:rPr>
              <a:t>-М);</a:t>
            </a:r>
          </a:p>
          <a:p>
            <a:pPr marL="342900" indent="-342900">
              <a:buAutoNum type="arabicParenR"/>
              <a:defRPr/>
            </a:pPr>
            <a:r>
              <a:rPr lang="ru-RU" sz="2000" b="1" dirty="0" smtClean="0">
                <a:solidFill>
                  <a:schemeClr val="tx2">
                    <a:lumMod val="75000"/>
                  </a:schemeClr>
                </a:solidFill>
                <a:latin typeface="Calibri"/>
              </a:rPr>
              <a:t>Возраст старше 60 лет </a:t>
            </a:r>
            <a:r>
              <a:rPr lang="ru-RU" sz="2000" b="1" dirty="0" smtClean="0">
                <a:solidFill>
                  <a:srgbClr val="000033"/>
                </a:solidFill>
                <a:latin typeface="Calibri"/>
              </a:rPr>
              <a:t>– </a:t>
            </a:r>
            <a:r>
              <a:rPr lang="ru-RU" sz="2000" dirty="0" smtClean="0">
                <a:solidFill>
                  <a:srgbClr val="000033"/>
                </a:solidFill>
                <a:latin typeface="Calibri"/>
              </a:rPr>
              <a:t>в случае применения вакцин Гам-КОВИД-</a:t>
            </a:r>
            <a:r>
              <a:rPr lang="ru-RU" sz="2000" dirty="0" err="1" smtClean="0">
                <a:solidFill>
                  <a:srgbClr val="000033"/>
                </a:solidFill>
                <a:latin typeface="Calibri"/>
              </a:rPr>
              <a:t>Вак</a:t>
            </a:r>
            <a:r>
              <a:rPr lang="ru-RU" sz="2000" dirty="0" smtClean="0">
                <a:solidFill>
                  <a:srgbClr val="000033"/>
                </a:solidFill>
                <a:latin typeface="Calibri"/>
              </a:rPr>
              <a:t>-М, </a:t>
            </a:r>
            <a:r>
              <a:rPr lang="ru-RU" sz="2000" dirty="0" err="1" smtClean="0">
                <a:solidFill>
                  <a:srgbClr val="000033"/>
                </a:solidFill>
                <a:latin typeface="Calibri"/>
              </a:rPr>
              <a:t>КовиВак</a:t>
            </a:r>
            <a:r>
              <a:rPr lang="ru-RU" sz="2000" dirty="0" smtClean="0">
                <a:solidFill>
                  <a:srgbClr val="000033"/>
                </a:solidFill>
                <a:latin typeface="Calibri"/>
              </a:rPr>
              <a:t>;</a:t>
            </a:r>
          </a:p>
          <a:p>
            <a:pPr marL="342900" indent="-342900">
              <a:buAutoNum type="arabicParenR"/>
              <a:defRPr/>
            </a:pPr>
            <a:r>
              <a:rPr lang="ru-RU" sz="2000" b="1" dirty="0" smtClean="0">
                <a:solidFill>
                  <a:schemeClr val="tx2">
                    <a:lumMod val="75000"/>
                  </a:schemeClr>
                </a:solidFill>
                <a:latin typeface="Calibri"/>
              </a:rPr>
              <a:t>Иные медицинские противопоказания к проведению профилактических прививок против </a:t>
            </a:r>
            <a:r>
              <a:rPr lang="en-US" sz="2000" b="1" dirty="0" smtClean="0">
                <a:solidFill>
                  <a:schemeClr val="tx2">
                    <a:lumMod val="75000"/>
                  </a:schemeClr>
                </a:solidFill>
                <a:latin typeface="Calibri"/>
              </a:rPr>
              <a:t>COVID-19</a:t>
            </a:r>
            <a:r>
              <a:rPr lang="ru-RU" sz="2000" b="1" dirty="0" smtClean="0">
                <a:solidFill>
                  <a:schemeClr val="tx2">
                    <a:lumMod val="75000"/>
                  </a:schemeClr>
                </a:solidFill>
                <a:latin typeface="Calibri"/>
              </a:rPr>
              <a:t>, </a:t>
            </a:r>
            <a:r>
              <a:rPr lang="ru-RU" sz="2000" dirty="0" smtClean="0">
                <a:solidFill>
                  <a:srgbClr val="000033"/>
                </a:solidFill>
                <a:latin typeface="Calibri"/>
              </a:rPr>
              <a:t>определенные инструкциями по медицинскому применению вакцин.</a:t>
            </a:r>
            <a:endParaRPr lang="ru-RU" sz="2000" dirty="0">
              <a:solidFill>
                <a:schemeClr val="tx2">
                  <a:lumMod val="75000"/>
                </a:schemeClr>
              </a:solidFill>
              <a:latin typeface="Calibri"/>
            </a:endParaRPr>
          </a:p>
        </p:txBody>
      </p:sp>
    </p:spTree>
    <p:extLst>
      <p:ext uri="{BB962C8B-B14F-4D97-AF65-F5344CB8AC3E}">
        <p14:creationId xmlns:p14="http://schemas.microsoft.com/office/powerpoint/2010/main" val="106918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DD1416-EE21-48A8-AB4C-304FEB46E2F5}"/>
              </a:ext>
            </a:extLst>
          </p:cNvPr>
          <p:cNvSpPr>
            <a:spLocks noGrp="1"/>
          </p:cNvSpPr>
          <p:nvPr>
            <p:ph type="title"/>
          </p:nvPr>
        </p:nvSpPr>
        <p:spPr/>
        <p:txBody>
          <a:bodyPr/>
          <a:lstStyle/>
          <a:p>
            <a:r>
              <a:rPr lang="ru-RU" dirty="0"/>
              <a:t>Возможные поствакцинальные осложнения</a:t>
            </a:r>
          </a:p>
        </p:txBody>
      </p:sp>
      <p:sp>
        <p:nvSpPr>
          <p:cNvPr id="5" name="Номер слайда 4">
            <a:extLst>
              <a:ext uri="{FF2B5EF4-FFF2-40B4-BE49-F238E27FC236}">
                <a16:creationId xmlns:a16="http://schemas.microsoft.com/office/drawing/2014/main" id="{786947AF-B481-4419-AA7C-80B8FA15D511}"/>
              </a:ext>
            </a:extLst>
          </p:cNvPr>
          <p:cNvSpPr>
            <a:spLocks noGrp="1"/>
          </p:cNvSpPr>
          <p:nvPr>
            <p:ph type="sldNum" sz="quarter" idx="12"/>
          </p:nvPr>
        </p:nvSpPr>
        <p:spPr/>
        <p:txBody>
          <a:bodyPr/>
          <a:lstStyle/>
          <a:p>
            <a:fld id="{40D3D78F-CD23-4BB7-8FE3-D8D2331CE12C}" type="slidenum">
              <a:rPr lang="ru-RU" smtClean="0"/>
              <a:t>7</a:t>
            </a:fld>
            <a:endParaRPr lang="ru-RU"/>
          </a:p>
        </p:txBody>
      </p:sp>
      <p:graphicFrame>
        <p:nvGraphicFramePr>
          <p:cNvPr id="6" name="Объект 27">
            <a:extLst>
              <a:ext uri="{FF2B5EF4-FFF2-40B4-BE49-F238E27FC236}">
                <a16:creationId xmlns:a16="http://schemas.microsoft.com/office/drawing/2014/main" id="{CCB909F9-57A4-40AD-A45B-A1D74E8A1467}"/>
              </a:ext>
            </a:extLst>
          </p:cNvPr>
          <p:cNvGraphicFramePr>
            <a:graphicFrameLocks/>
          </p:cNvGraphicFramePr>
          <p:nvPr>
            <p:extLst>
              <p:ext uri="{D42A27DB-BD31-4B8C-83A1-F6EECF244321}">
                <p14:modId xmlns:p14="http://schemas.microsoft.com/office/powerpoint/2010/main" val="946537938"/>
              </p:ext>
            </p:extLst>
          </p:nvPr>
        </p:nvGraphicFramePr>
        <p:xfrm>
          <a:off x="466344" y="2132856"/>
          <a:ext cx="8211312" cy="37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39552" y="1052736"/>
            <a:ext cx="7128792" cy="923330"/>
          </a:xfrm>
          <a:prstGeom prst="rect">
            <a:avLst/>
          </a:prstGeom>
          <a:noFill/>
        </p:spPr>
        <p:txBody>
          <a:bodyPr wrap="square" rtlCol="0">
            <a:spAutoFit/>
          </a:bodyPr>
          <a:lstStyle/>
          <a:p>
            <a:r>
              <a:rPr lang="ru-RU" dirty="0"/>
              <a:t>В первые-вторые сутки могут развиваться и разрешаются в течение трех последующих дней кратковременные общие и местные реакции: </a:t>
            </a:r>
          </a:p>
        </p:txBody>
      </p:sp>
    </p:spTree>
    <p:extLst>
      <p:ext uri="{BB962C8B-B14F-4D97-AF65-F5344CB8AC3E}">
        <p14:creationId xmlns:p14="http://schemas.microsoft.com/office/powerpoint/2010/main" val="376167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B86B83-849C-48B5-9BDE-E6C858A61B8B}"/>
              </a:ext>
            </a:extLst>
          </p:cNvPr>
          <p:cNvSpPr>
            <a:spLocks noGrp="1"/>
          </p:cNvSpPr>
          <p:nvPr>
            <p:ph type="title"/>
          </p:nvPr>
        </p:nvSpPr>
        <p:spPr/>
        <p:txBody>
          <a:bodyPr/>
          <a:lstStyle/>
          <a:p>
            <a:r>
              <a:rPr lang="ru-RU" dirty="0"/>
              <a:t>В соответствиями с рекомендациями ВОЗ</a:t>
            </a:r>
          </a:p>
        </p:txBody>
      </p:sp>
      <p:sp>
        <p:nvSpPr>
          <p:cNvPr id="3" name="Номер слайда 2">
            <a:extLst>
              <a:ext uri="{FF2B5EF4-FFF2-40B4-BE49-F238E27FC236}">
                <a16:creationId xmlns:a16="http://schemas.microsoft.com/office/drawing/2014/main" id="{08881A6B-8253-4AE0-AC5C-92CA0C19B020}"/>
              </a:ext>
            </a:extLst>
          </p:cNvPr>
          <p:cNvSpPr>
            <a:spLocks noGrp="1"/>
          </p:cNvSpPr>
          <p:nvPr>
            <p:ph type="sldNum" sz="quarter" idx="12"/>
          </p:nvPr>
        </p:nvSpPr>
        <p:spPr/>
        <p:txBody>
          <a:bodyPr/>
          <a:lstStyle/>
          <a:p>
            <a:fld id="{40D3D78F-CD23-4BB7-8FE3-D8D2331CE12C}" type="slidenum">
              <a:rPr lang="ru-RU" smtClean="0"/>
              <a:t>8</a:t>
            </a:fld>
            <a:endParaRPr lang="ru-RU"/>
          </a:p>
        </p:txBody>
      </p:sp>
      <p:graphicFrame>
        <p:nvGraphicFramePr>
          <p:cNvPr id="4" name="Схема 3">
            <a:extLst>
              <a:ext uri="{FF2B5EF4-FFF2-40B4-BE49-F238E27FC236}">
                <a16:creationId xmlns:a16="http://schemas.microsoft.com/office/drawing/2014/main" id="{11B65886-9498-4995-A588-090A20C2E4C2}"/>
              </a:ext>
            </a:extLst>
          </p:cNvPr>
          <p:cNvGraphicFramePr/>
          <p:nvPr>
            <p:extLst>
              <p:ext uri="{D42A27DB-BD31-4B8C-83A1-F6EECF244321}">
                <p14:modId xmlns:p14="http://schemas.microsoft.com/office/powerpoint/2010/main" val="4227194465"/>
              </p:ext>
            </p:extLst>
          </p:nvPr>
        </p:nvGraphicFramePr>
        <p:xfrm>
          <a:off x="628650" y="980728"/>
          <a:ext cx="8012113"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17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1FAB18-524D-4BA3-A9D9-F70A6C02B4FE}"/>
              </a:ext>
            </a:extLst>
          </p:cNvPr>
          <p:cNvSpPr>
            <a:spLocks noGrp="1"/>
          </p:cNvSpPr>
          <p:nvPr>
            <p:ph type="title"/>
          </p:nvPr>
        </p:nvSpPr>
        <p:spPr>
          <a:xfrm>
            <a:off x="628650" y="365127"/>
            <a:ext cx="7886700" cy="745318"/>
          </a:xfrm>
        </p:spPr>
        <p:txBody>
          <a:bodyPr/>
          <a:lstStyle/>
          <a:p>
            <a:r>
              <a:rPr lang="ru-RU" dirty="0"/>
              <a:t>Важно запомнить!</a:t>
            </a:r>
          </a:p>
        </p:txBody>
      </p:sp>
      <p:sp>
        <p:nvSpPr>
          <p:cNvPr id="3" name="Номер слайда 2">
            <a:extLst>
              <a:ext uri="{FF2B5EF4-FFF2-40B4-BE49-F238E27FC236}">
                <a16:creationId xmlns:a16="http://schemas.microsoft.com/office/drawing/2014/main" id="{F0461703-07EE-45C1-8F1E-E2373E8815F8}"/>
              </a:ext>
            </a:extLst>
          </p:cNvPr>
          <p:cNvSpPr>
            <a:spLocks noGrp="1"/>
          </p:cNvSpPr>
          <p:nvPr>
            <p:ph type="sldNum" sz="quarter" idx="12"/>
          </p:nvPr>
        </p:nvSpPr>
        <p:spPr/>
        <p:txBody>
          <a:bodyPr/>
          <a:lstStyle/>
          <a:p>
            <a:fld id="{40D3D78F-CD23-4BB7-8FE3-D8D2331CE12C}" type="slidenum">
              <a:rPr lang="ru-RU" smtClean="0"/>
              <a:t>9</a:t>
            </a:fld>
            <a:endParaRPr lang="ru-RU"/>
          </a:p>
        </p:txBody>
      </p:sp>
      <p:graphicFrame>
        <p:nvGraphicFramePr>
          <p:cNvPr id="9" name="Объект 3">
            <a:extLst>
              <a:ext uri="{FF2B5EF4-FFF2-40B4-BE49-F238E27FC236}">
                <a16:creationId xmlns:a16="http://schemas.microsoft.com/office/drawing/2014/main" id="{EDBBEDAA-D30E-4D6C-8D5E-C1453C013873}"/>
              </a:ext>
            </a:extLst>
          </p:cNvPr>
          <p:cNvGraphicFramePr>
            <a:graphicFrameLocks/>
          </p:cNvGraphicFramePr>
          <p:nvPr>
            <p:extLst>
              <p:ext uri="{D42A27DB-BD31-4B8C-83A1-F6EECF244321}">
                <p14:modId xmlns:p14="http://schemas.microsoft.com/office/powerpoint/2010/main" val="2877192454"/>
              </p:ext>
            </p:extLst>
          </p:nvPr>
        </p:nvGraphicFramePr>
        <p:xfrm>
          <a:off x="611560" y="1628800"/>
          <a:ext cx="8229600" cy="434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08491"/>
      </p:ext>
    </p:extLst>
  </p:cSld>
  <p:clrMapOvr>
    <a:masterClrMapping/>
  </p:clrMapOvr>
</p:sld>
</file>

<file path=ppt/theme/theme1.xml><?xml version="1.0" encoding="utf-8"?>
<a:theme xmlns:a="http://schemas.openxmlformats.org/drawingml/2006/main" name="Office Theme">
  <a:themeElements>
    <a:clrScheme name="OZZ-colors">
      <a:dk1>
        <a:srgbClr val="000033"/>
      </a:dk1>
      <a:lt1>
        <a:srgbClr val="FFFFFF"/>
      </a:lt1>
      <a:dk2>
        <a:srgbClr val="0066CC"/>
      </a:dk2>
      <a:lt2>
        <a:srgbClr val="F2F2F2"/>
      </a:lt2>
      <a:accent1>
        <a:srgbClr val="FF0066"/>
      </a:accent1>
      <a:accent2>
        <a:srgbClr val="FF6600"/>
      </a:accent2>
      <a:accent3>
        <a:srgbClr val="FFCC00"/>
      </a:accent3>
      <a:accent4>
        <a:srgbClr val="FF6699"/>
      </a:accent4>
      <a:accent5>
        <a:srgbClr val="00CCCC"/>
      </a:accent5>
      <a:accent6>
        <a:srgbClr val="99CC00"/>
      </a:accent6>
      <a:hlink>
        <a:srgbClr val="0066CC"/>
      </a:hlink>
      <a:folHlink>
        <a:srgbClr val="9933CC"/>
      </a:folHlink>
    </a:clrScheme>
    <a:fontScheme name="OZZ-fonts">
      <a:majorFont>
        <a:latin typeface="ALS Wagon Medium"/>
        <a:ea typeface=""/>
        <a:cs typeface=""/>
      </a:majorFont>
      <a:minorFont>
        <a:latin typeface="ALS Wago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4603</TotalTime>
  <Words>1949</Words>
  <Application>Microsoft Office PowerPoint</Application>
  <PresentationFormat>Экран (4:3)</PresentationFormat>
  <Paragraphs>135</Paragraphs>
  <Slides>22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ALS Wagon</vt:lpstr>
      <vt:lpstr>ALS Wagon Medium</vt:lpstr>
      <vt:lpstr>Arial</vt:lpstr>
      <vt:lpstr>Calibri</vt:lpstr>
      <vt:lpstr>Times New Roman</vt:lpstr>
      <vt:lpstr>Office Theme</vt:lpstr>
      <vt:lpstr>Вакцинация против новой коронавирусной инфекции (COVID-19)  </vt:lpstr>
      <vt:lpstr>Понятия и определения</vt:lpstr>
      <vt:lpstr>Горячая линия </vt:lpstr>
      <vt:lpstr>Российские вакцины против COVID-19 </vt:lpstr>
      <vt:lpstr>Медицинские противопоказания к проведению прививок против COVID-19 (утверждены приказом МЗ РФ от 13.01.2022 № 8н)</vt:lpstr>
      <vt:lpstr>Другие медицинские противопоказания к проведению прививок против COVID-19 (утверждены приказом МЗ РФ от 13.01.2022 № 8н)</vt:lpstr>
      <vt:lpstr>Возможные поствакцинальные осложнения</vt:lpstr>
      <vt:lpstr>В соответствиями с рекомендациями ВОЗ</vt:lpstr>
      <vt:lpstr>Важно запомнить!</vt:lpstr>
      <vt:lpstr>Где получить сертификат?</vt:lpstr>
      <vt:lpstr>Приказ МЗ РФ от 04.02.2022 № 58н</vt:lpstr>
      <vt:lpstr>Какую выгоду получает человек, привившись от коронавируса?</vt:lpstr>
      <vt:lpstr>Где можно поставить прививку?</vt:lpstr>
      <vt:lpstr>Как можно подготовиться к прививке?</vt:lpstr>
      <vt:lpstr>Могу ли я выбрать какой вакциной привиться?</vt:lpstr>
      <vt:lpstr>Как долго сохраняется иммунитет? </vt:lpstr>
      <vt:lpstr>Если после прививки (заболевания) антитела не определяются?</vt:lpstr>
      <vt:lpstr>Как записаться на вакцинацию?</vt:lpstr>
      <vt:lpstr>Рекомендации по применению препарата  «Спутник Лайт»</vt:lpstr>
      <vt:lpstr>Утверждена форма справки и сертификата</vt:lpstr>
      <vt:lpstr>Портал Госуслуги</vt:lpstr>
      <vt:lpstr>Спасибо за внимание!</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273</cp:revision>
  <cp:lastPrinted>2021-02-09T12:19:36Z</cp:lastPrinted>
  <dcterms:created xsi:type="dcterms:W3CDTF">2018-08-22T11:10:11Z</dcterms:created>
  <dcterms:modified xsi:type="dcterms:W3CDTF">2022-08-23T11:54:03Z</dcterms:modified>
</cp:coreProperties>
</file>