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462" r:id="rId2"/>
    <p:sldId id="505" r:id="rId3"/>
    <p:sldId id="466" r:id="rId4"/>
    <p:sldId id="506" r:id="rId5"/>
    <p:sldId id="507" r:id="rId6"/>
    <p:sldId id="517" r:id="rId7"/>
    <p:sldId id="508" r:id="rId8"/>
    <p:sldId id="509" r:id="rId9"/>
    <p:sldId id="511" r:id="rId10"/>
    <p:sldId id="510" r:id="rId11"/>
    <p:sldId id="512" r:id="rId12"/>
    <p:sldId id="514" r:id="rId13"/>
    <p:sldId id="518" r:id="rId14"/>
    <p:sldId id="513" r:id="rId15"/>
    <p:sldId id="515" r:id="rId16"/>
    <p:sldId id="516" r:id="rId17"/>
    <p:sldId id="4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C5ED1-012D-4ADC-AF48-7314C05AC1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90A32-83BB-407D-8CE8-6A81FD0DA08C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Приказ МЗ РФ от 09.12.2020 № 1307н «О внесении изменений в календарь профилактических прививок по эпидемическим показаниям..»</a:t>
          </a:r>
        </a:p>
      </dgm:t>
    </dgm:pt>
    <dgm:pt modelId="{A1EFB3F9-5F7C-40FC-8C02-48C814C16006}" type="parTrans" cxnId="{D27DD71E-5353-49A1-AD8F-BC485D388D32}">
      <dgm:prSet/>
      <dgm:spPr/>
      <dgm:t>
        <a:bodyPr/>
        <a:lstStyle/>
        <a:p>
          <a:endParaRPr lang="ru-RU"/>
        </a:p>
      </dgm:t>
    </dgm:pt>
    <dgm:pt modelId="{353584F9-02ED-4811-A4C8-85BE0A8AB707}" type="sibTrans" cxnId="{D27DD71E-5353-49A1-AD8F-BC485D388D32}">
      <dgm:prSet/>
      <dgm:spPr/>
      <dgm:t>
        <a:bodyPr/>
        <a:lstStyle/>
        <a:p>
          <a:endParaRPr lang="ru-RU"/>
        </a:p>
      </dgm:t>
    </dgm:pt>
    <dgm:pt modelId="{53C66CB2-2A7D-4440-8239-A67935BE029A}">
      <dgm:prSet phldrT="[Текст]" custT="1"/>
      <dgm:spPr/>
      <dgm:t>
        <a:bodyPr/>
        <a:lstStyle/>
        <a:p>
          <a:r>
            <a:rPr lang="ru-RU" sz="1800" dirty="0"/>
            <a:t>Против коронавирусной инфекции, вызываемой вирусом </a:t>
          </a:r>
          <a:r>
            <a:rPr lang="en-US" sz="1800" dirty="0"/>
            <a:t>SARS-CoV-2</a:t>
          </a:r>
          <a:endParaRPr lang="ru-RU" sz="1800" dirty="0"/>
        </a:p>
      </dgm:t>
    </dgm:pt>
    <dgm:pt modelId="{1DEF49F3-1478-4E01-9F78-DB40E323211B}" type="parTrans" cxnId="{53995522-1464-4953-98F8-B50C6DED449D}">
      <dgm:prSet/>
      <dgm:spPr/>
      <dgm:t>
        <a:bodyPr/>
        <a:lstStyle/>
        <a:p>
          <a:endParaRPr lang="ru-RU"/>
        </a:p>
      </dgm:t>
    </dgm:pt>
    <dgm:pt modelId="{56BC47D6-02E1-4148-976B-EEF9CB949FFF}" type="sibTrans" cxnId="{53995522-1464-4953-98F8-B50C6DED449D}">
      <dgm:prSet/>
      <dgm:spPr/>
      <dgm:t>
        <a:bodyPr/>
        <a:lstStyle/>
        <a:p>
          <a:endParaRPr lang="ru-RU"/>
        </a:p>
      </dgm:t>
    </dgm:pt>
    <dgm:pt modelId="{AA43A14D-3853-4A48-8CAD-4AF3E0FC1936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С учетом эпидемической ситуации по решению исполнительных органов государственной власти субъектов РФ при вакцинации против коронавирусной инфекции уровни приоритета могут быть изменены</a:t>
          </a:r>
        </a:p>
      </dgm:t>
    </dgm:pt>
    <dgm:pt modelId="{85B0903C-CA49-4224-BDB4-0FEF4E653E1F}" type="parTrans" cxnId="{B059B897-0509-459D-9CB0-BBD106C70876}">
      <dgm:prSet/>
      <dgm:spPr/>
      <dgm:t>
        <a:bodyPr/>
        <a:lstStyle/>
        <a:p>
          <a:endParaRPr lang="ru-RU"/>
        </a:p>
      </dgm:t>
    </dgm:pt>
    <dgm:pt modelId="{E7B1713D-E05D-4D1D-9193-5443FFF3D738}" type="sibTrans" cxnId="{B059B897-0509-459D-9CB0-BBD106C70876}">
      <dgm:prSet/>
      <dgm:spPr/>
      <dgm:t>
        <a:bodyPr/>
        <a:lstStyle/>
        <a:p>
          <a:endParaRPr lang="ru-RU"/>
        </a:p>
      </dgm:t>
    </dgm:pt>
    <dgm:pt modelId="{2C460E63-6A62-4D59-B1F0-074333B088C7}">
      <dgm:prSet phldrT="[Текст]" phldr="1"/>
      <dgm:spPr/>
      <dgm:t>
        <a:bodyPr/>
        <a:lstStyle/>
        <a:p>
          <a:endParaRPr lang="ru-RU" dirty="0"/>
        </a:p>
      </dgm:t>
    </dgm:pt>
    <dgm:pt modelId="{B8849EBE-014A-437C-9FD1-BDD5D9FC5FE2}" type="parTrans" cxnId="{71C28FCB-1202-4F19-AC9C-F36F98C5DA70}">
      <dgm:prSet/>
      <dgm:spPr/>
      <dgm:t>
        <a:bodyPr/>
        <a:lstStyle/>
        <a:p>
          <a:endParaRPr lang="ru-RU"/>
        </a:p>
      </dgm:t>
    </dgm:pt>
    <dgm:pt modelId="{C309A96F-4B8B-43A1-8DAC-A032C731B191}" type="sibTrans" cxnId="{71C28FCB-1202-4F19-AC9C-F36F98C5DA70}">
      <dgm:prSet/>
      <dgm:spPr/>
      <dgm:t>
        <a:bodyPr/>
        <a:lstStyle/>
        <a:p>
          <a:endParaRPr lang="ru-RU"/>
        </a:p>
      </dgm:t>
    </dgm:pt>
    <dgm:pt modelId="{BE8E6FF7-A3D7-47BD-B042-9978B97F28EB}" type="pres">
      <dgm:prSet presAssocID="{969C5ED1-012D-4ADC-AF48-7314C05AC1CD}" presName="linear" presStyleCnt="0">
        <dgm:presLayoutVars>
          <dgm:animLvl val="lvl"/>
          <dgm:resizeHandles val="exact"/>
        </dgm:presLayoutVars>
      </dgm:prSet>
      <dgm:spPr/>
    </dgm:pt>
    <dgm:pt modelId="{EC84DE3C-1146-4BDC-A961-7B40A52600AD}" type="pres">
      <dgm:prSet presAssocID="{D8090A32-83BB-407D-8CE8-6A81FD0DA08C}" presName="parentText" presStyleLbl="node1" presStyleIdx="0" presStyleCnt="2" custLinFactNeighborY="-11661">
        <dgm:presLayoutVars>
          <dgm:chMax val="0"/>
          <dgm:bulletEnabled val="1"/>
        </dgm:presLayoutVars>
      </dgm:prSet>
      <dgm:spPr/>
    </dgm:pt>
    <dgm:pt modelId="{2F88DB7F-3578-431C-9D0D-640466A44445}" type="pres">
      <dgm:prSet presAssocID="{D8090A32-83BB-407D-8CE8-6A81FD0DA08C}" presName="childText" presStyleLbl="revTx" presStyleIdx="0" presStyleCnt="2">
        <dgm:presLayoutVars>
          <dgm:bulletEnabled val="1"/>
        </dgm:presLayoutVars>
      </dgm:prSet>
      <dgm:spPr/>
    </dgm:pt>
    <dgm:pt modelId="{C88DBBE2-AEBC-486E-8107-74E742A1DDB7}" type="pres">
      <dgm:prSet presAssocID="{AA43A14D-3853-4A48-8CAD-4AF3E0FC19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BFCBCD-313B-4BE5-90ED-7E8712041602}" type="pres">
      <dgm:prSet presAssocID="{AA43A14D-3853-4A48-8CAD-4AF3E0FC193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89CD417-47A0-4ECE-A602-EE2385254D72}" type="presOf" srcId="{D8090A32-83BB-407D-8CE8-6A81FD0DA08C}" destId="{EC84DE3C-1146-4BDC-A961-7B40A52600AD}" srcOrd="0" destOrd="0" presId="urn:microsoft.com/office/officeart/2005/8/layout/vList2"/>
    <dgm:cxn modelId="{4C313C1D-AEE6-4E18-B2CE-70072F658885}" type="presOf" srcId="{969C5ED1-012D-4ADC-AF48-7314C05AC1CD}" destId="{BE8E6FF7-A3D7-47BD-B042-9978B97F28EB}" srcOrd="0" destOrd="0" presId="urn:microsoft.com/office/officeart/2005/8/layout/vList2"/>
    <dgm:cxn modelId="{D27DD71E-5353-49A1-AD8F-BC485D388D32}" srcId="{969C5ED1-012D-4ADC-AF48-7314C05AC1CD}" destId="{D8090A32-83BB-407D-8CE8-6A81FD0DA08C}" srcOrd="0" destOrd="0" parTransId="{A1EFB3F9-5F7C-40FC-8C02-48C814C16006}" sibTransId="{353584F9-02ED-4811-A4C8-85BE0A8AB707}"/>
    <dgm:cxn modelId="{53995522-1464-4953-98F8-B50C6DED449D}" srcId="{D8090A32-83BB-407D-8CE8-6A81FD0DA08C}" destId="{53C66CB2-2A7D-4440-8239-A67935BE029A}" srcOrd="0" destOrd="0" parTransId="{1DEF49F3-1478-4E01-9F78-DB40E323211B}" sibTransId="{56BC47D6-02E1-4148-976B-EEF9CB949FFF}"/>
    <dgm:cxn modelId="{0FB09F5A-0410-42A0-B538-481116EA3D5B}" type="presOf" srcId="{2C460E63-6A62-4D59-B1F0-074333B088C7}" destId="{E6BFCBCD-313B-4BE5-90ED-7E8712041602}" srcOrd="0" destOrd="0" presId="urn:microsoft.com/office/officeart/2005/8/layout/vList2"/>
    <dgm:cxn modelId="{0FC8B697-3C0E-4031-BC5C-6F8A7123A943}" type="presOf" srcId="{AA43A14D-3853-4A48-8CAD-4AF3E0FC1936}" destId="{C88DBBE2-AEBC-486E-8107-74E742A1DDB7}" srcOrd="0" destOrd="0" presId="urn:microsoft.com/office/officeart/2005/8/layout/vList2"/>
    <dgm:cxn modelId="{B059B897-0509-459D-9CB0-BBD106C70876}" srcId="{969C5ED1-012D-4ADC-AF48-7314C05AC1CD}" destId="{AA43A14D-3853-4A48-8CAD-4AF3E0FC1936}" srcOrd="1" destOrd="0" parTransId="{85B0903C-CA49-4224-BDB4-0FEF4E653E1F}" sibTransId="{E7B1713D-E05D-4D1D-9193-5443FFF3D738}"/>
    <dgm:cxn modelId="{71C28FCB-1202-4F19-AC9C-F36F98C5DA70}" srcId="{AA43A14D-3853-4A48-8CAD-4AF3E0FC1936}" destId="{2C460E63-6A62-4D59-B1F0-074333B088C7}" srcOrd="0" destOrd="0" parTransId="{B8849EBE-014A-437C-9FD1-BDD5D9FC5FE2}" sibTransId="{C309A96F-4B8B-43A1-8DAC-A032C731B191}"/>
    <dgm:cxn modelId="{EF1D13D5-C5F8-469E-BA66-D831C66BF87C}" type="presOf" srcId="{53C66CB2-2A7D-4440-8239-A67935BE029A}" destId="{2F88DB7F-3578-431C-9D0D-640466A44445}" srcOrd="0" destOrd="0" presId="urn:microsoft.com/office/officeart/2005/8/layout/vList2"/>
    <dgm:cxn modelId="{AC87E71E-F018-44AE-B5EB-3C13DD1D750E}" type="presParOf" srcId="{BE8E6FF7-A3D7-47BD-B042-9978B97F28EB}" destId="{EC84DE3C-1146-4BDC-A961-7B40A52600AD}" srcOrd="0" destOrd="0" presId="urn:microsoft.com/office/officeart/2005/8/layout/vList2"/>
    <dgm:cxn modelId="{3C3C228B-D030-467A-A738-5F83FBF33300}" type="presParOf" srcId="{BE8E6FF7-A3D7-47BD-B042-9978B97F28EB}" destId="{2F88DB7F-3578-431C-9D0D-640466A44445}" srcOrd="1" destOrd="0" presId="urn:microsoft.com/office/officeart/2005/8/layout/vList2"/>
    <dgm:cxn modelId="{4E3A1B35-0F2F-4D35-B6CC-7D744BB07A1E}" type="presParOf" srcId="{BE8E6FF7-A3D7-47BD-B042-9978B97F28EB}" destId="{C88DBBE2-AEBC-486E-8107-74E742A1DDB7}" srcOrd="2" destOrd="0" presId="urn:microsoft.com/office/officeart/2005/8/layout/vList2"/>
    <dgm:cxn modelId="{ECC8DFBB-CD06-46D1-B13C-E2BCEE588FCF}" type="presParOf" srcId="{BE8E6FF7-A3D7-47BD-B042-9978B97F28EB}" destId="{E6BFCBCD-313B-4BE5-90ED-7E87120416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26640F-81EB-4375-81C9-1177A69F8BA4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ECA70FC-30F4-494F-8E91-41DFE598010C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Лица, переболевшие </a:t>
          </a:r>
          <a:r>
            <a:rPr lang="en-US" sz="1600" dirty="0">
              <a:latin typeface="+mj-lt"/>
            </a:rPr>
            <a:t>COVID-19 </a:t>
          </a:r>
          <a:r>
            <a:rPr lang="ru-RU" sz="1600" dirty="0">
              <a:latin typeface="+mj-lt"/>
            </a:rPr>
            <a:t>и лица, имеющие получившие результаты ранее выполненного исследования на наличие </a:t>
          </a:r>
          <a:r>
            <a:rPr lang="en-US" sz="1600" dirty="0">
              <a:latin typeface="+mj-lt"/>
            </a:rPr>
            <a:t>Ig</a:t>
          </a:r>
          <a:r>
            <a:rPr lang="ru-RU" sz="1600" dirty="0">
              <a:latin typeface="+mj-lt"/>
            </a:rPr>
            <a:t> класса</a:t>
          </a:r>
          <a:r>
            <a:rPr lang="en-US" sz="1600" dirty="0">
              <a:latin typeface="+mj-lt"/>
            </a:rPr>
            <a:t> G</a:t>
          </a:r>
          <a:r>
            <a:rPr lang="ru-RU" sz="1600" dirty="0">
              <a:latin typeface="+mj-lt"/>
            </a:rPr>
            <a:t> и/или</a:t>
          </a:r>
          <a:r>
            <a:rPr lang="en-US" sz="1600" dirty="0">
              <a:latin typeface="+mj-lt"/>
            </a:rPr>
            <a:t> M</a:t>
          </a:r>
          <a:r>
            <a:rPr lang="ru-RU" sz="1600" dirty="0">
              <a:latin typeface="+mj-lt"/>
            </a:rPr>
            <a:t> к вирусу </a:t>
          </a:r>
          <a:r>
            <a:rPr lang="en-US" sz="1600" dirty="0">
              <a:latin typeface="+mj-lt"/>
            </a:rPr>
            <a:t>SARS-CoV-2</a:t>
          </a:r>
          <a:r>
            <a:rPr lang="ru-RU" sz="1600" dirty="0">
              <a:latin typeface="+mj-lt"/>
            </a:rPr>
            <a:t>, </a:t>
          </a:r>
          <a:br>
            <a:rPr lang="ru-RU" sz="1600" dirty="0">
              <a:latin typeface="+mj-lt"/>
            </a:rPr>
          </a:br>
          <a:r>
            <a:rPr lang="ru-RU" sz="1600" b="1" dirty="0">
              <a:latin typeface="+mj-lt"/>
            </a:rPr>
            <a:t>НЕ ПРИВИВАЮТСЯ!</a:t>
          </a:r>
        </a:p>
      </dgm:t>
    </dgm:pt>
    <dgm:pt modelId="{4316FCDA-0799-4DD7-8A34-7388EA1475F2}" type="parTrans" cxnId="{282E8B2F-2851-444B-8DBC-12F287EDB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BF935B3-E794-4A4D-B989-088497276D49}" type="sibTrans" cxnId="{282E8B2F-2851-444B-8DBC-12F287EDB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5D4F6EB-6C32-4D95-98FF-C832DE5F7058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Прививка проводится взрослым старше 18 лет, вакцина вводится в дельтовидную мышцу, после прививки наблюдение 30 минут</a:t>
          </a:r>
        </a:p>
      </dgm:t>
    </dgm:pt>
    <dgm:pt modelId="{3652B8E5-A04D-4DAE-918B-5A41F3807E5B}" type="parTrans" cxnId="{C67B9897-F638-4DA1-8B27-9F27AF4CC9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4A703D4-087F-48D1-A5C6-95A3AD4E04E0}" type="sibTrans" cxnId="{C67B9897-F638-4DA1-8B27-9F27AF4CC9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CF781B5-EC7E-462E-BAB5-7981CD63C54D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Необходимо иметь паспорт, данные о привитых вводятся в регистр вакцинированных </a:t>
          </a:r>
          <a:r>
            <a:rPr lang="en-US" sz="1600" dirty="0">
              <a:latin typeface="+mj-lt"/>
            </a:rPr>
            <a:t>COVID-19</a:t>
          </a:r>
          <a:endParaRPr lang="ru-RU" sz="1600" b="0" dirty="0">
            <a:latin typeface="ALS Wagon Medium"/>
            <a:cs typeface="Times New Roman" panose="02020603050405020304" pitchFamily="18" charset="0"/>
          </a:endParaRPr>
        </a:p>
      </dgm:t>
    </dgm:pt>
    <dgm:pt modelId="{59D0DA9B-5F2C-400A-9C10-182765365481}" type="parTrans" cxnId="{0F60C122-B96F-4847-A3D1-F0DFA542A5C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BEE0F9-D573-4FD5-A75B-7DE1DF1CCF67}" type="sibTrans" cxnId="{0F60C122-B96F-4847-A3D1-F0DFA542A5C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552BA6F-7F7C-41C8-AF49-EA4DDC125E79}">
      <dgm:prSet custT="1"/>
      <dgm:spPr/>
      <dgm:t>
        <a:bodyPr/>
        <a:lstStyle/>
        <a:p>
          <a:pPr rtl="0"/>
          <a:r>
            <a:rPr lang="ru-RU" sz="1600" b="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Вакцинация против </a:t>
          </a:r>
          <a:r>
            <a:rPr lang="en-US" sz="1600" b="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COVID-19 </a:t>
          </a:r>
          <a:r>
            <a:rPr lang="ru-RU" sz="1600" b="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не отменяет для привитого человека необходимость носить маски, соблюдать социальную дистанцию </a:t>
          </a:r>
        </a:p>
      </dgm:t>
    </dgm:pt>
    <dgm:pt modelId="{5AAB7336-B7D8-4865-BF97-2BE3D2E06F61}" type="parTrans" cxnId="{6AEDA677-6410-4105-9D42-CB8367F6D5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E43EA36-16A1-4E0B-82F7-26F018257FE7}" type="sibTrans" cxnId="{6AEDA677-6410-4105-9D42-CB8367F6D5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7F95EA5-8936-4372-8066-6C54C32E1E04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После проведения прививки необходимо </a:t>
          </a:r>
          <a:r>
            <a:rPr lang="ru-RU" sz="1600" b="1" dirty="0">
              <a:latin typeface="ALS Wagon Medium"/>
              <a:cs typeface="Times New Roman" panose="02020603050405020304" pitchFamily="18" charset="0"/>
            </a:rPr>
            <a:t>ИЗБЕГАТЬ:</a:t>
          </a:r>
          <a:r>
            <a:rPr lang="ru-RU" sz="1600" b="0" dirty="0">
              <a:latin typeface="ALS Wagon Medium"/>
              <a:cs typeface="Times New Roman" panose="02020603050405020304" pitchFamily="18" charset="0"/>
            </a:rPr>
            <a:t> тяжелую физическую активность, посещение бани/сауны, употребление алкоголя, не мочить и не тереть место инъекции – в течение </a:t>
          </a:r>
          <a:r>
            <a:rPr lang="ru-RU" sz="1600" b="1" dirty="0">
              <a:latin typeface="ALS Wagon Medium"/>
              <a:cs typeface="Times New Roman" panose="02020603050405020304" pitchFamily="18" charset="0"/>
            </a:rPr>
            <a:t>3 ДНЕЙ</a:t>
          </a:r>
        </a:p>
      </dgm:t>
    </dgm:pt>
    <dgm:pt modelId="{0AA9CE87-E27B-4627-89A0-914C9BCFFEDD}" type="parTrans" cxnId="{2D342EBF-9C9F-4FBB-B0AC-46F9049A5AD2}">
      <dgm:prSet/>
      <dgm:spPr/>
      <dgm:t>
        <a:bodyPr/>
        <a:lstStyle/>
        <a:p>
          <a:endParaRPr lang="ru-RU"/>
        </a:p>
      </dgm:t>
    </dgm:pt>
    <dgm:pt modelId="{0670BA32-5D3E-4551-AF79-AB02A0362097}" type="sibTrans" cxnId="{2D342EBF-9C9F-4FBB-B0AC-46F9049A5AD2}">
      <dgm:prSet/>
      <dgm:spPr/>
      <dgm:t>
        <a:bodyPr/>
        <a:lstStyle/>
        <a:p>
          <a:endParaRPr lang="ru-RU"/>
        </a:p>
      </dgm:t>
    </dgm:pt>
    <dgm:pt modelId="{355E4A7B-96F3-4D71-8B51-23A759677823}" type="pres">
      <dgm:prSet presAssocID="{3326640F-81EB-4375-81C9-1177A69F8BA4}" presName="vert0" presStyleCnt="0">
        <dgm:presLayoutVars>
          <dgm:dir/>
          <dgm:animOne val="branch"/>
          <dgm:animLvl val="lvl"/>
        </dgm:presLayoutVars>
      </dgm:prSet>
      <dgm:spPr/>
    </dgm:pt>
    <dgm:pt modelId="{4C89EFD0-C7F9-487A-B465-0E0161B4672F}" type="pres">
      <dgm:prSet presAssocID="{BECA70FC-30F4-494F-8E91-41DFE598010C}" presName="thickLine" presStyleLbl="alignNode1" presStyleIdx="0" presStyleCnt="5"/>
      <dgm:spPr/>
    </dgm:pt>
    <dgm:pt modelId="{A306BB0C-C2AF-4DED-B048-58892261A5CB}" type="pres">
      <dgm:prSet presAssocID="{BECA70FC-30F4-494F-8E91-41DFE598010C}" presName="horz1" presStyleCnt="0"/>
      <dgm:spPr/>
    </dgm:pt>
    <dgm:pt modelId="{49F0DC57-29EC-4ED0-8EA9-3664959C73AA}" type="pres">
      <dgm:prSet presAssocID="{BECA70FC-30F4-494F-8E91-41DFE598010C}" presName="tx1" presStyleLbl="revTx" presStyleIdx="0" presStyleCnt="5"/>
      <dgm:spPr/>
    </dgm:pt>
    <dgm:pt modelId="{E29640DA-B889-431A-9BFA-F4AF86732D4B}" type="pres">
      <dgm:prSet presAssocID="{BECA70FC-30F4-494F-8E91-41DFE598010C}" presName="vert1" presStyleCnt="0"/>
      <dgm:spPr/>
    </dgm:pt>
    <dgm:pt modelId="{FF3E9C85-62D9-40D1-BF38-F24B66F09FAC}" type="pres">
      <dgm:prSet presAssocID="{15D4F6EB-6C32-4D95-98FF-C832DE5F7058}" presName="thickLine" presStyleLbl="alignNode1" presStyleIdx="1" presStyleCnt="5"/>
      <dgm:spPr/>
    </dgm:pt>
    <dgm:pt modelId="{0E4DD96B-12CF-441B-82C4-E1C1C6CEB836}" type="pres">
      <dgm:prSet presAssocID="{15D4F6EB-6C32-4D95-98FF-C832DE5F7058}" presName="horz1" presStyleCnt="0"/>
      <dgm:spPr/>
    </dgm:pt>
    <dgm:pt modelId="{1C0ADD05-51B2-461B-9820-724C36C44E23}" type="pres">
      <dgm:prSet presAssocID="{15D4F6EB-6C32-4D95-98FF-C832DE5F7058}" presName="tx1" presStyleLbl="revTx" presStyleIdx="1" presStyleCnt="5"/>
      <dgm:spPr/>
    </dgm:pt>
    <dgm:pt modelId="{DBC8CA59-A9B2-4F22-9181-57964A249C9B}" type="pres">
      <dgm:prSet presAssocID="{15D4F6EB-6C32-4D95-98FF-C832DE5F7058}" presName="vert1" presStyleCnt="0"/>
      <dgm:spPr/>
    </dgm:pt>
    <dgm:pt modelId="{4E181D66-9E8C-4B0B-9377-BD7202966836}" type="pres">
      <dgm:prSet presAssocID="{5CF781B5-EC7E-462E-BAB5-7981CD63C54D}" presName="thickLine" presStyleLbl="alignNode1" presStyleIdx="2" presStyleCnt="5"/>
      <dgm:spPr/>
    </dgm:pt>
    <dgm:pt modelId="{6E13282B-EE05-4D45-80AD-F1E3961B797A}" type="pres">
      <dgm:prSet presAssocID="{5CF781B5-EC7E-462E-BAB5-7981CD63C54D}" presName="horz1" presStyleCnt="0"/>
      <dgm:spPr/>
    </dgm:pt>
    <dgm:pt modelId="{A31EEAF9-4AC9-4522-B367-C0A8DB665516}" type="pres">
      <dgm:prSet presAssocID="{5CF781B5-EC7E-462E-BAB5-7981CD63C54D}" presName="tx1" presStyleLbl="revTx" presStyleIdx="2" presStyleCnt="5"/>
      <dgm:spPr/>
    </dgm:pt>
    <dgm:pt modelId="{06BE6A71-5BDD-4C97-9311-BCA15D5457C9}" type="pres">
      <dgm:prSet presAssocID="{5CF781B5-EC7E-462E-BAB5-7981CD63C54D}" presName="vert1" presStyleCnt="0"/>
      <dgm:spPr/>
    </dgm:pt>
    <dgm:pt modelId="{54FA94D5-2809-47EB-ABC5-E383DE9867AC}" type="pres">
      <dgm:prSet presAssocID="{97F95EA5-8936-4372-8066-6C54C32E1E04}" presName="thickLine" presStyleLbl="alignNode1" presStyleIdx="3" presStyleCnt="5"/>
      <dgm:spPr/>
    </dgm:pt>
    <dgm:pt modelId="{8D1E3842-C9CB-41E5-AA65-40A16B5A426E}" type="pres">
      <dgm:prSet presAssocID="{97F95EA5-8936-4372-8066-6C54C32E1E04}" presName="horz1" presStyleCnt="0"/>
      <dgm:spPr/>
    </dgm:pt>
    <dgm:pt modelId="{29B9EFEF-34B9-43EF-9CDD-CDDC4A1487A0}" type="pres">
      <dgm:prSet presAssocID="{97F95EA5-8936-4372-8066-6C54C32E1E04}" presName="tx1" presStyleLbl="revTx" presStyleIdx="3" presStyleCnt="5"/>
      <dgm:spPr/>
    </dgm:pt>
    <dgm:pt modelId="{57D3669C-F587-44F0-9FB0-E0E135614A5F}" type="pres">
      <dgm:prSet presAssocID="{97F95EA5-8936-4372-8066-6C54C32E1E04}" presName="vert1" presStyleCnt="0"/>
      <dgm:spPr/>
    </dgm:pt>
    <dgm:pt modelId="{F5B55D83-1C7E-4ED0-A188-5779B2A48569}" type="pres">
      <dgm:prSet presAssocID="{7552BA6F-7F7C-41C8-AF49-EA4DDC125E79}" presName="thickLine" presStyleLbl="alignNode1" presStyleIdx="4" presStyleCnt="5"/>
      <dgm:spPr/>
    </dgm:pt>
    <dgm:pt modelId="{9B428526-2688-4870-9EBD-E8A2AAF2A008}" type="pres">
      <dgm:prSet presAssocID="{7552BA6F-7F7C-41C8-AF49-EA4DDC125E79}" presName="horz1" presStyleCnt="0"/>
      <dgm:spPr/>
    </dgm:pt>
    <dgm:pt modelId="{F2D060E4-1FBD-4D67-8815-C2C9603C14C6}" type="pres">
      <dgm:prSet presAssocID="{7552BA6F-7F7C-41C8-AF49-EA4DDC125E79}" presName="tx1" presStyleLbl="revTx" presStyleIdx="4" presStyleCnt="5"/>
      <dgm:spPr/>
    </dgm:pt>
    <dgm:pt modelId="{352EAAA1-F722-449B-A819-1A70B2D99996}" type="pres">
      <dgm:prSet presAssocID="{7552BA6F-7F7C-41C8-AF49-EA4DDC125E79}" presName="vert1" presStyleCnt="0"/>
      <dgm:spPr/>
    </dgm:pt>
  </dgm:ptLst>
  <dgm:cxnLst>
    <dgm:cxn modelId="{5D70D506-7EEC-47EF-9A8F-2D1C8DCD0F25}" type="presOf" srcId="{BECA70FC-30F4-494F-8E91-41DFE598010C}" destId="{49F0DC57-29EC-4ED0-8EA9-3664959C73AA}" srcOrd="0" destOrd="0" presId="urn:microsoft.com/office/officeart/2008/layout/LinedList"/>
    <dgm:cxn modelId="{4FE25D13-3EE2-40BC-BF1D-1D96006FCA76}" type="presOf" srcId="{7552BA6F-7F7C-41C8-AF49-EA4DDC125E79}" destId="{F2D060E4-1FBD-4D67-8815-C2C9603C14C6}" srcOrd="0" destOrd="0" presId="urn:microsoft.com/office/officeart/2008/layout/LinedList"/>
    <dgm:cxn modelId="{8D6D2317-8AB2-4527-AB3A-81420ECE64F5}" type="presOf" srcId="{97F95EA5-8936-4372-8066-6C54C32E1E04}" destId="{29B9EFEF-34B9-43EF-9CDD-CDDC4A1487A0}" srcOrd="0" destOrd="0" presId="urn:microsoft.com/office/officeart/2008/layout/LinedList"/>
    <dgm:cxn modelId="{0F60C122-B96F-4847-A3D1-F0DFA542A5C1}" srcId="{3326640F-81EB-4375-81C9-1177A69F8BA4}" destId="{5CF781B5-EC7E-462E-BAB5-7981CD63C54D}" srcOrd="2" destOrd="0" parTransId="{59D0DA9B-5F2C-400A-9C10-182765365481}" sibTransId="{A9BEE0F9-D573-4FD5-A75B-7DE1DF1CCF67}"/>
    <dgm:cxn modelId="{282E8B2F-2851-444B-8DBC-12F287EDBD81}" srcId="{3326640F-81EB-4375-81C9-1177A69F8BA4}" destId="{BECA70FC-30F4-494F-8E91-41DFE598010C}" srcOrd="0" destOrd="0" parTransId="{4316FCDA-0799-4DD7-8A34-7388EA1475F2}" sibTransId="{DBF935B3-E794-4A4D-B989-088497276D49}"/>
    <dgm:cxn modelId="{52780A37-6EB6-44A6-BF8C-CE1F92D53387}" type="presOf" srcId="{5CF781B5-EC7E-462E-BAB5-7981CD63C54D}" destId="{A31EEAF9-4AC9-4522-B367-C0A8DB665516}" srcOrd="0" destOrd="0" presId="urn:microsoft.com/office/officeart/2008/layout/LinedList"/>
    <dgm:cxn modelId="{FE58B34B-44C7-44A3-9FB2-4AE8AAD95C06}" type="presOf" srcId="{15D4F6EB-6C32-4D95-98FF-C832DE5F7058}" destId="{1C0ADD05-51B2-461B-9820-724C36C44E23}" srcOrd="0" destOrd="0" presId="urn:microsoft.com/office/officeart/2008/layout/LinedList"/>
    <dgm:cxn modelId="{6AEDA677-6410-4105-9D42-CB8367F6D50B}" srcId="{3326640F-81EB-4375-81C9-1177A69F8BA4}" destId="{7552BA6F-7F7C-41C8-AF49-EA4DDC125E79}" srcOrd="4" destOrd="0" parTransId="{5AAB7336-B7D8-4865-BF97-2BE3D2E06F61}" sibTransId="{0E43EA36-16A1-4E0B-82F7-26F018257FE7}"/>
    <dgm:cxn modelId="{C67B9897-F638-4DA1-8B27-9F27AF4CC979}" srcId="{3326640F-81EB-4375-81C9-1177A69F8BA4}" destId="{15D4F6EB-6C32-4D95-98FF-C832DE5F7058}" srcOrd="1" destOrd="0" parTransId="{3652B8E5-A04D-4DAE-918B-5A41F3807E5B}" sibTransId="{84A703D4-087F-48D1-A5C6-95A3AD4E04E0}"/>
    <dgm:cxn modelId="{1872D8BD-6A51-441B-86D3-CB34E7C7EA8F}" type="presOf" srcId="{3326640F-81EB-4375-81C9-1177A69F8BA4}" destId="{355E4A7B-96F3-4D71-8B51-23A759677823}" srcOrd="0" destOrd="0" presId="urn:microsoft.com/office/officeart/2008/layout/LinedList"/>
    <dgm:cxn modelId="{2D342EBF-9C9F-4FBB-B0AC-46F9049A5AD2}" srcId="{3326640F-81EB-4375-81C9-1177A69F8BA4}" destId="{97F95EA5-8936-4372-8066-6C54C32E1E04}" srcOrd="3" destOrd="0" parTransId="{0AA9CE87-E27B-4627-89A0-914C9BCFFEDD}" sibTransId="{0670BA32-5D3E-4551-AF79-AB02A0362097}"/>
    <dgm:cxn modelId="{B747E485-BEE9-4FD5-A1DA-F7E81F0D80C3}" type="presParOf" srcId="{355E4A7B-96F3-4D71-8B51-23A759677823}" destId="{4C89EFD0-C7F9-487A-B465-0E0161B4672F}" srcOrd="0" destOrd="0" presId="urn:microsoft.com/office/officeart/2008/layout/LinedList"/>
    <dgm:cxn modelId="{558FFB94-2ECB-482A-B52F-579B1C8D936A}" type="presParOf" srcId="{355E4A7B-96F3-4D71-8B51-23A759677823}" destId="{A306BB0C-C2AF-4DED-B048-58892261A5CB}" srcOrd="1" destOrd="0" presId="urn:microsoft.com/office/officeart/2008/layout/LinedList"/>
    <dgm:cxn modelId="{C961D9B8-486D-4598-ACC4-7C08381F77C8}" type="presParOf" srcId="{A306BB0C-C2AF-4DED-B048-58892261A5CB}" destId="{49F0DC57-29EC-4ED0-8EA9-3664959C73AA}" srcOrd="0" destOrd="0" presId="urn:microsoft.com/office/officeart/2008/layout/LinedList"/>
    <dgm:cxn modelId="{093C17D7-2747-47B5-B840-7424A57C9F75}" type="presParOf" srcId="{A306BB0C-C2AF-4DED-B048-58892261A5CB}" destId="{E29640DA-B889-431A-9BFA-F4AF86732D4B}" srcOrd="1" destOrd="0" presId="urn:microsoft.com/office/officeart/2008/layout/LinedList"/>
    <dgm:cxn modelId="{20F61A39-5C63-42DB-9BDF-FB55A02FECCD}" type="presParOf" srcId="{355E4A7B-96F3-4D71-8B51-23A759677823}" destId="{FF3E9C85-62D9-40D1-BF38-F24B66F09FAC}" srcOrd="2" destOrd="0" presId="urn:microsoft.com/office/officeart/2008/layout/LinedList"/>
    <dgm:cxn modelId="{E61E6370-4CCE-4EE7-BF6A-E4D0FD5CF390}" type="presParOf" srcId="{355E4A7B-96F3-4D71-8B51-23A759677823}" destId="{0E4DD96B-12CF-441B-82C4-E1C1C6CEB836}" srcOrd="3" destOrd="0" presId="urn:microsoft.com/office/officeart/2008/layout/LinedList"/>
    <dgm:cxn modelId="{31A8765F-F53B-4E4E-BB7C-A43C30334630}" type="presParOf" srcId="{0E4DD96B-12CF-441B-82C4-E1C1C6CEB836}" destId="{1C0ADD05-51B2-461B-9820-724C36C44E23}" srcOrd="0" destOrd="0" presId="urn:microsoft.com/office/officeart/2008/layout/LinedList"/>
    <dgm:cxn modelId="{CAF19B9C-B68F-477B-B7E5-AFB02651B64A}" type="presParOf" srcId="{0E4DD96B-12CF-441B-82C4-E1C1C6CEB836}" destId="{DBC8CA59-A9B2-4F22-9181-57964A249C9B}" srcOrd="1" destOrd="0" presId="urn:microsoft.com/office/officeart/2008/layout/LinedList"/>
    <dgm:cxn modelId="{56236260-8F6F-4317-96B9-811AC4406217}" type="presParOf" srcId="{355E4A7B-96F3-4D71-8B51-23A759677823}" destId="{4E181D66-9E8C-4B0B-9377-BD7202966836}" srcOrd="4" destOrd="0" presId="urn:microsoft.com/office/officeart/2008/layout/LinedList"/>
    <dgm:cxn modelId="{3A83EDD5-B94E-4F0A-B31B-50CD59D2EFE8}" type="presParOf" srcId="{355E4A7B-96F3-4D71-8B51-23A759677823}" destId="{6E13282B-EE05-4D45-80AD-F1E3961B797A}" srcOrd="5" destOrd="0" presId="urn:microsoft.com/office/officeart/2008/layout/LinedList"/>
    <dgm:cxn modelId="{56E2C00A-A4D1-4269-A936-17FAE115029B}" type="presParOf" srcId="{6E13282B-EE05-4D45-80AD-F1E3961B797A}" destId="{A31EEAF9-4AC9-4522-B367-C0A8DB665516}" srcOrd="0" destOrd="0" presId="urn:microsoft.com/office/officeart/2008/layout/LinedList"/>
    <dgm:cxn modelId="{DD2B79E4-B7CB-4D88-87F9-CF502FD174EE}" type="presParOf" srcId="{6E13282B-EE05-4D45-80AD-F1E3961B797A}" destId="{06BE6A71-5BDD-4C97-9311-BCA15D5457C9}" srcOrd="1" destOrd="0" presId="urn:microsoft.com/office/officeart/2008/layout/LinedList"/>
    <dgm:cxn modelId="{2C7F07BC-B75B-4349-B21C-18D70139A97D}" type="presParOf" srcId="{355E4A7B-96F3-4D71-8B51-23A759677823}" destId="{54FA94D5-2809-47EB-ABC5-E383DE9867AC}" srcOrd="6" destOrd="0" presId="urn:microsoft.com/office/officeart/2008/layout/LinedList"/>
    <dgm:cxn modelId="{B4E6A45A-BCCC-45E8-BE6C-B1E7DD034D30}" type="presParOf" srcId="{355E4A7B-96F3-4D71-8B51-23A759677823}" destId="{8D1E3842-C9CB-41E5-AA65-40A16B5A426E}" srcOrd="7" destOrd="0" presId="urn:microsoft.com/office/officeart/2008/layout/LinedList"/>
    <dgm:cxn modelId="{9D0F9856-670A-46A4-9961-4B864DCD7E36}" type="presParOf" srcId="{8D1E3842-C9CB-41E5-AA65-40A16B5A426E}" destId="{29B9EFEF-34B9-43EF-9CDD-CDDC4A1487A0}" srcOrd="0" destOrd="0" presId="urn:microsoft.com/office/officeart/2008/layout/LinedList"/>
    <dgm:cxn modelId="{E0387153-1AC7-4E93-868A-D58430696A22}" type="presParOf" srcId="{8D1E3842-C9CB-41E5-AA65-40A16B5A426E}" destId="{57D3669C-F587-44F0-9FB0-E0E135614A5F}" srcOrd="1" destOrd="0" presId="urn:microsoft.com/office/officeart/2008/layout/LinedList"/>
    <dgm:cxn modelId="{91258B8A-381E-4634-A23A-9E9B9621F7D9}" type="presParOf" srcId="{355E4A7B-96F3-4D71-8B51-23A759677823}" destId="{F5B55D83-1C7E-4ED0-A188-5779B2A48569}" srcOrd="8" destOrd="0" presId="urn:microsoft.com/office/officeart/2008/layout/LinedList"/>
    <dgm:cxn modelId="{A9F2D61D-3296-4FE4-88F6-5899C1B0FD22}" type="presParOf" srcId="{355E4A7B-96F3-4D71-8B51-23A759677823}" destId="{9B428526-2688-4870-9EBD-E8A2AAF2A008}" srcOrd="9" destOrd="0" presId="urn:microsoft.com/office/officeart/2008/layout/LinedList"/>
    <dgm:cxn modelId="{15275EEA-1B67-4372-8EB4-F73CA7EC3F25}" type="presParOf" srcId="{9B428526-2688-4870-9EBD-E8A2AAF2A008}" destId="{F2D060E4-1FBD-4D67-8815-C2C9603C14C6}" srcOrd="0" destOrd="0" presId="urn:microsoft.com/office/officeart/2008/layout/LinedList"/>
    <dgm:cxn modelId="{286CBB1F-4A41-4B82-B361-F426D0BF5133}" type="presParOf" srcId="{9B428526-2688-4870-9EBD-E8A2AAF2A008}" destId="{352EAAA1-F722-449B-A819-1A70B2D999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 custT="1"/>
      <dgm:spPr>
        <a:xfrm>
          <a:off x="0" y="774361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Сдавать на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At 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и ПЦР-тест перед вакцинацией не нужно Исключение! Если был контакт или хоть один из симптомов в течение 14 дней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 custT="1"/>
      <dgm:spPr>
        <a:xfrm>
          <a:off x="0" y="1546458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Если заболел между 1й и 2й прививками, то 2й компонент вакцины не вводится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 custT="1"/>
      <dgm:spPr>
        <a:xfrm>
          <a:off x="0" y="2318555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Если плохо переносит, возможна выдача ЛНТ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 custT="1"/>
      <dgm:spPr>
        <a:xfrm>
          <a:off x="0" y="2264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Заразиться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COVID-19 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непосредственно от вакцин невозможно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3B56E80A-6CE2-482A-A5B4-8D9EF0C877B6}">
      <dgm:prSet custT="1"/>
      <dgm:spPr>
        <a:xfrm>
          <a:off x="0" y="3090652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Любой титр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IgG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 после заболевания является защитным, переболевшие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COVID-19 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– не прививаются</a:t>
          </a:r>
        </a:p>
      </dgm:t>
    </dgm:pt>
    <dgm:pt modelId="{A9556E7C-BE04-429B-A410-C40A8C1BCA57}" type="parTrans" cxnId="{041F9892-95E1-48CD-B8FD-5BD45C9A6C01}">
      <dgm:prSet/>
      <dgm:spPr/>
      <dgm:t>
        <a:bodyPr/>
        <a:lstStyle/>
        <a:p>
          <a:endParaRPr lang="ru-RU"/>
        </a:p>
      </dgm:t>
    </dgm:pt>
    <dgm:pt modelId="{C1E6D2B7-7BC4-4829-8AA4-204343C9B6BC}" type="sibTrans" cxnId="{041F9892-95E1-48CD-B8FD-5BD45C9A6C01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5"/>
      <dgm:spPr>
        <a:xfrm>
          <a:off x="0" y="2264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5"/>
      <dgm:spPr/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5"/>
      <dgm:spPr>
        <a:xfrm>
          <a:off x="0" y="774361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5"/>
      <dgm:spPr/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5"/>
      <dgm:spPr>
        <a:xfrm>
          <a:off x="0" y="1546458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5"/>
      <dgm:spPr/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5"/>
      <dgm:spPr>
        <a:xfrm>
          <a:off x="0" y="2318555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5"/>
      <dgm:spPr/>
    </dgm:pt>
    <dgm:pt modelId="{6520D43A-76B8-4CD8-9014-99F28633F2E0}" type="pres">
      <dgm:prSet presAssocID="{B9E8C913-EDCB-4207-99B1-86AE9B832669}" presName="vert1" presStyleCnt="0"/>
      <dgm:spPr/>
    </dgm:pt>
    <dgm:pt modelId="{E6B8DBCA-CCB8-4A3D-B932-8ADC89D73C49}" type="pres">
      <dgm:prSet presAssocID="{3B56E80A-6CE2-482A-A5B4-8D9EF0C877B6}" presName="thickLine" presStyleLbl="alignNode1" presStyleIdx="4" presStyleCnt="5"/>
      <dgm:spPr>
        <a:xfrm>
          <a:off x="0" y="3090652"/>
          <a:ext cx="8229600" cy="0"/>
        </a:xfrm>
        <a:prstGeom prst="line">
          <a:avLst/>
        </a:prstGeom>
        <a:solidFill>
          <a:srgbClr val="1AB39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E7CAD6A7-8D83-4731-AB39-E104F6E4F3A5}" type="pres">
      <dgm:prSet presAssocID="{3B56E80A-6CE2-482A-A5B4-8D9EF0C877B6}" presName="horz1" presStyleCnt="0"/>
      <dgm:spPr/>
    </dgm:pt>
    <dgm:pt modelId="{EE5C84A2-3286-45B8-AC6D-AAEFE9AC703D}" type="pres">
      <dgm:prSet presAssocID="{3B56E80A-6CE2-482A-A5B4-8D9EF0C877B6}" presName="tx1" presStyleLbl="revTx" presStyleIdx="4" presStyleCnt="5"/>
      <dgm:spPr>
        <a:prstGeom prst="rect">
          <a:avLst/>
        </a:prstGeom>
      </dgm:spPr>
    </dgm:pt>
    <dgm:pt modelId="{BC1F94C5-4004-4DF1-A97F-9C943493C7F5}" type="pres">
      <dgm:prSet presAssocID="{3B56E80A-6CE2-482A-A5B4-8D9EF0C877B6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041F9892-95E1-48CD-B8FD-5BD45C9A6C01}" srcId="{548F193A-0327-4C0F-B712-92ED3D7352A0}" destId="{3B56E80A-6CE2-482A-A5B4-8D9EF0C877B6}" srcOrd="4" destOrd="0" parTransId="{A9556E7C-BE04-429B-A410-C40A8C1BCA57}" sibTransId="{C1E6D2B7-7BC4-4829-8AA4-204343C9B6B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084CBCB7-9D80-4778-8B6C-9D422EF90136}" type="presOf" srcId="{3B56E80A-6CE2-482A-A5B4-8D9EF0C877B6}" destId="{EE5C84A2-3286-45B8-AC6D-AAEFE9AC703D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  <dgm:cxn modelId="{BA2417BC-F474-4A82-A955-3A7289F3CA56}" type="presParOf" srcId="{AF244C07-1DE5-4879-82EF-90D33EDAB0D7}" destId="{E6B8DBCA-CCB8-4A3D-B932-8ADC89D73C49}" srcOrd="8" destOrd="0" presId="urn:microsoft.com/office/officeart/2008/layout/LinedList"/>
    <dgm:cxn modelId="{EEE9765C-67A2-4153-BDC1-18005DF5B82B}" type="presParOf" srcId="{AF244C07-1DE5-4879-82EF-90D33EDAB0D7}" destId="{E7CAD6A7-8D83-4731-AB39-E104F6E4F3A5}" srcOrd="9" destOrd="0" presId="urn:microsoft.com/office/officeart/2008/layout/LinedList"/>
    <dgm:cxn modelId="{1E872A83-EBDC-49DB-AE5D-B72DAE55A739}" type="presParOf" srcId="{E7CAD6A7-8D83-4731-AB39-E104F6E4F3A5}" destId="{EE5C84A2-3286-45B8-AC6D-AAEFE9AC703D}" srcOrd="0" destOrd="0" presId="urn:microsoft.com/office/officeart/2008/layout/LinedList"/>
    <dgm:cxn modelId="{E01715E4-14B3-40C2-8E29-0E4A95D78F22}" type="presParOf" srcId="{E7CAD6A7-8D83-4731-AB39-E104F6E4F3A5}" destId="{BC1F94C5-4004-4DF1-A97F-9C943493C7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 custT="1"/>
      <dgm:spPr>
        <a:xfrm>
          <a:off x="0" y="774361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Максимальный период между введением 1го и 2го компонента вакцины – 21й день + 7 дней (т. е. 28й день)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 custT="1"/>
      <dgm:spPr>
        <a:xfrm>
          <a:off x="0" y="1546458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По срокам ревакцинации – сказать может только разработчик вакцины, в настоящее время мало данных, сроки сохранения иммунитета – примерно 1 год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 custT="1"/>
      <dgm:spPr>
        <a:xfrm>
          <a:off x="0" y="2318555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LS Wagon Medium"/>
            <a:ea typeface="+mn-ea"/>
            <a:cs typeface="+mn-cs"/>
          </a:endParaRP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 custT="1"/>
      <dgm:spPr>
        <a:xfrm>
          <a:off x="0" y="2264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Периодичность сдачи анализов на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At – 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не чаще 1 раз в месяц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3B56E80A-6CE2-482A-A5B4-8D9EF0C877B6}">
      <dgm:prSet custT="1"/>
      <dgm:spPr>
        <a:xfrm>
          <a:off x="0" y="3090652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LS Wagon Medium"/>
            <a:ea typeface="+mn-ea"/>
            <a:cs typeface="+mn-cs"/>
          </a:endParaRPr>
        </a:p>
      </dgm:t>
    </dgm:pt>
    <dgm:pt modelId="{A9556E7C-BE04-429B-A410-C40A8C1BCA57}" type="parTrans" cxnId="{041F9892-95E1-48CD-B8FD-5BD45C9A6C01}">
      <dgm:prSet/>
      <dgm:spPr/>
      <dgm:t>
        <a:bodyPr/>
        <a:lstStyle/>
        <a:p>
          <a:endParaRPr lang="ru-RU"/>
        </a:p>
      </dgm:t>
    </dgm:pt>
    <dgm:pt modelId="{C1E6D2B7-7BC4-4829-8AA4-204343C9B6BC}" type="sibTrans" cxnId="{041F9892-95E1-48CD-B8FD-5BD45C9A6C01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5"/>
      <dgm:spPr>
        <a:xfrm>
          <a:off x="0" y="2264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5"/>
      <dgm:spPr/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5"/>
      <dgm:spPr>
        <a:xfrm>
          <a:off x="0" y="774361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5"/>
      <dgm:spPr/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5"/>
      <dgm:spPr>
        <a:xfrm>
          <a:off x="0" y="1546458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5"/>
      <dgm:spPr/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5"/>
      <dgm:spPr>
        <a:xfrm>
          <a:off x="0" y="2318555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5"/>
      <dgm:spPr/>
    </dgm:pt>
    <dgm:pt modelId="{6520D43A-76B8-4CD8-9014-99F28633F2E0}" type="pres">
      <dgm:prSet presAssocID="{B9E8C913-EDCB-4207-99B1-86AE9B832669}" presName="vert1" presStyleCnt="0"/>
      <dgm:spPr/>
    </dgm:pt>
    <dgm:pt modelId="{E6B8DBCA-CCB8-4A3D-B932-8ADC89D73C49}" type="pres">
      <dgm:prSet presAssocID="{3B56E80A-6CE2-482A-A5B4-8D9EF0C877B6}" presName="thickLine" presStyleLbl="alignNode1" presStyleIdx="4" presStyleCnt="5"/>
      <dgm:spPr>
        <a:xfrm>
          <a:off x="0" y="3090652"/>
          <a:ext cx="8229600" cy="0"/>
        </a:xfrm>
        <a:prstGeom prst="line">
          <a:avLst/>
        </a:prstGeom>
        <a:solidFill>
          <a:srgbClr val="1AB39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E7CAD6A7-8D83-4731-AB39-E104F6E4F3A5}" type="pres">
      <dgm:prSet presAssocID="{3B56E80A-6CE2-482A-A5B4-8D9EF0C877B6}" presName="horz1" presStyleCnt="0"/>
      <dgm:spPr/>
    </dgm:pt>
    <dgm:pt modelId="{EE5C84A2-3286-45B8-AC6D-AAEFE9AC703D}" type="pres">
      <dgm:prSet presAssocID="{3B56E80A-6CE2-482A-A5B4-8D9EF0C877B6}" presName="tx1" presStyleLbl="revTx" presStyleIdx="4" presStyleCnt="5"/>
      <dgm:spPr>
        <a:prstGeom prst="rect">
          <a:avLst/>
        </a:prstGeom>
      </dgm:spPr>
    </dgm:pt>
    <dgm:pt modelId="{BC1F94C5-4004-4DF1-A97F-9C943493C7F5}" type="pres">
      <dgm:prSet presAssocID="{3B56E80A-6CE2-482A-A5B4-8D9EF0C877B6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041F9892-95E1-48CD-B8FD-5BD45C9A6C01}" srcId="{548F193A-0327-4C0F-B712-92ED3D7352A0}" destId="{3B56E80A-6CE2-482A-A5B4-8D9EF0C877B6}" srcOrd="4" destOrd="0" parTransId="{A9556E7C-BE04-429B-A410-C40A8C1BCA57}" sibTransId="{C1E6D2B7-7BC4-4829-8AA4-204343C9B6B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084CBCB7-9D80-4778-8B6C-9D422EF90136}" type="presOf" srcId="{3B56E80A-6CE2-482A-A5B4-8D9EF0C877B6}" destId="{EE5C84A2-3286-45B8-AC6D-AAEFE9AC703D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  <dgm:cxn modelId="{BA2417BC-F474-4A82-A955-3A7289F3CA56}" type="presParOf" srcId="{AF244C07-1DE5-4879-82EF-90D33EDAB0D7}" destId="{E6B8DBCA-CCB8-4A3D-B932-8ADC89D73C49}" srcOrd="8" destOrd="0" presId="urn:microsoft.com/office/officeart/2008/layout/LinedList"/>
    <dgm:cxn modelId="{EEE9765C-67A2-4153-BDC1-18005DF5B82B}" type="presParOf" srcId="{AF244C07-1DE5-4879-82EF-90D33EDAB0D7}" destId="{E7CAD6A7-8D83-4731-AB39-E104F6E4F3A5}" srcOrd="9" destOrd="0" presId="urn:microsoft.com/office/officeart/2008/layout/LinedList"/>
    <dgm:cxn modelId="{1E872A83-EBDC-49DB-AE5D-B72DAE55A739}" type="presParOf" srcId="{E7CAD6A7-8D83-4731-AB39-E104F6E4F3A5}" destId="{EE5C84A2-3286-45B8-AC6D-AAEFE9AC703D}" srcOrd="0" destOrd="0" presId="urn:microsoft.com/office/officeart/2008/layout/LinedList"/>
    <dgm:cxn modelId="{E01715E4-14B3-40C2-8E29-0E4A95D78F22}" type="presParOf" srcId="{E7CAD6A7-8D83-4731-AB39-E104F6E4F3A5}" destId="{BC1F94C5-4004-4DF1-A97F-9C943493C7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4FFC88-7BF7-43E8-BCD2-1A8987231D3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FB085-1B33-4D3B-8AA2-639DD7859BE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err="1">
              <a:solidFill>
                <a:schemeClr val="tx1"/>
              </a:solidFill>
            </a:rPr>
            <a:t>Непосредст-венно</a:t>
          </a:r>
          <a:r>
            <a:rPr lang="ru-RU" sz="1600" dirty="0">
              <a:solidFill>
                <a:schemeClr val="tx1"/>
              </a:solidFill>
            </a:rPr>
            <a:t> при посещении поликлиники</a:t>
          </a:r>
        </a:p>
      </dgm:t>
    </dgm:pt>
    <dgm:pt modelId="{2A91D001-45D1-411F-8EA8-2EA20B74914B}" type="parTrans" cxnId="{32A6E0D3-C943-4A9C-95AC-402BD2D0A60B}">
      <dgm:prSet/>
      <dgm:spPr/>
      <dgm:t>
        <a:bodyPr/>
        <a:lstStyle/>
        <a:p>
          <a:endParaRPr lang="ru-RU"/>
        </a:p>
      </dgm:t>
    </dgm:pt>
    <dgm:pt modelId="{D1557AE7-2B43-4F62-A7DB-48CE9A0B6960}" type="sibTrans" cxnId="{32A6E0D3-C943-4A9C-95AC-402BD2D0A60B}">
      <dgm:prSet/>
      <dgm:spPr/>
      <dgm:t>
        <a:bodyPr/>
        <a:lstStyle/>
        <a:p>
          <a:endParaRPr lang="ru-RU"/>
        </a:p>
      </dgm:t>
    </dgm:pt>
    <dgm:pt modelId="{2FD67BF0-389A-4B76-BFA6-F54D85740805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 телефону регистратуры поликлиники</a:t>
          </a:r>
        </a:p>
      </dgm:t>
    </dgm:pt>
    <dgm:pt modelId="{EF596F7C-EDAE-42A5-B67A-695DE5C01DCB}" type="parTrans" cxnId="{A461485F-77CA-4531-B649-3F676E7721E6}">
      <dgm:prSet/>
      <dgm:spPr/>
      <dgm:t>
        <a:bodyPr/>
        <a:lstStyle/>
        <a:p>
          <a:endParaRPr lang="ru-RU"/>
        </a:p>
      </dgm:t>
    </dgm:pt>
    <dgm:pt modelId="{6DE39D4C-7D3B-4E73-B1FD-889928E18C4B}" type="sibTrans" cxnId="{A461485F-77CA-4531-B649-3F676E7721E6}">
      <dgm:prSet/>
      <dgm:spPr/>
      <dgm:t>
        <a:bodyPr/>
        <a:lstStyle/>
        <a:p>
          <a:endParaRPr lang="ru-RU"/>
        </a:p>
      </dgm:t>
    </dgm:pt>
    <dgm:pt modelId="{5C96D019-16B9-4FFC-8BE5-B3CC3B43CE4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Через портал </a:t>
          </a:r>
          <a:r>
            <a:rPr lang="en-US" sz="1600" dirty="0">
              <a:solidFill>
                <a:schemeClr val="tx1"/>
              </a:solidFill>
            </a:rPr>
            <a:t>k-</a:t>
          </a:r>
          <a:r>
            <a:rPr lang="en-US" sz="1600" dirty="0" err="1">
              <a:solidFill>
                <a:schemeClr val="tx1"/>
              </a:solidFill>
            </a:rPr>
            <a:t>vrachu</a:t>
          </a:r>
          <a:endParaRPr lang="ru-RU" sz="1600" dirty="0">
            <a:solidFill>
              <a:schemeClr val="tx1"/>
            </a:solidFill>
          </a:endParaRPr>
        </a:p>
      </dgm:t>
    </dgm:pt>
    <dgm:pt modelId="{C6B31694-B0CA-4ECB-B77A-06C83AADC29A}" type="parTrans" cxnId="{6D1000ED-BAC8-4AD2-8DCD-22B3D8902134}">
      <dgm:prSet/>
      <dgm:spPr/>
      <dgm:t>
        <a:bodyPr/>
        <a:lstStyle/>
        <a:p>
          <a:endParaRPr lang="ru-RU"/>
        </a:p>
      </dgm:t>
    </dgm:pt>
    <dgm:pt modelId="{8711EC62-5A2B-4109-B7D3-795BCCF1CB68}" type="sibTrans" cxnId="{6D1000ED-BAC8-4AD2-8DCD-22B3D8902134}">
      <dgm:prSet/>
      <dgm:spPr/>
      <dgm:t>
        <a:bodyPr/>
        <a:lstStyle/>
        <a:p>
          <a:endParaRPr lang="ru-RU"/>
        </a:p>
      </dgm:t>
    </dgm:pt>
    <dgm:pt modelId="{60B51B0E-AC91-46F2-BCD0-18F074539BE7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Через портал </a:t>
          </a:r>
          <a:r>
            <a:rPr lang="ru-RU" sz="1600" dirty="0" err="1">
              <a:solidFill>
                <a:schemeClr val="tx1"/>
              </a:solidFill>
            </a:rPr>
            <a:t>Госууслуги</a:t>
          </a:r>
          <a:endParaRPr lang="ru-RU" sz="1600" dirty="0">
            <a:solidFill>
              <a:schemeClr val="tx1"/>
            </a:solidFill>
          </a:endParaRPr>
        </a:p>
      </dgm:t>
    </dgm:pt>
    <dgm:pt modelId="{2656BEEF-7CE3-41C4-ACD6-9DD48D8CC911}" type="parTrans" cxnId="{7C1BB779-6A33-4AAD-830E-D2D7894EC4F8}">
      <dgm:prSet/>
      <dgm:spPr/>
      <dgm:t>
        <a:bodyPr/>
        <a:lstStyle/>
        <a:p>
          <a:endParaRPr lang="ru-RU"/>
        </a:p>
      </dgm:t>
    </dgm:pt>
    <dgm:pt modelId="{0B8BA84F-F974-4373-B8F9-12ADC2BDF534}" type="sibTrans" cxnId="{7C1BB779-6A33-4AAD-830E-D2D7894EC4F8}">
      <dgm:prSet/>
      <dgm:spPr/>
      <dgm:t>
        <a:bodyPr/>
        <a:lstStyle/>
        <a:p>
          <a:endParaRPr lang="ru-RU"/>
        </a:p>
      </dgm:t>
    </dgm:pt>
    <dgm:pt modelId="{1D71D28C-949E-40E7-B5AD-F255731B680E}" type="pres">
      <dgm:prSet presAssocID="{FA4FFC88-7BF7-43E8-BCD2-1A8987231D3E}" presName="Name0" presStyleCnt="0">
        <dgm:presLayoutVars>
          <dgm:dir/>
          <dgm:resizeHandles val="exact"/>
        </dgm:presLayoutVars>
      </dgm:prSet>
      <dgm:spPr/>
    </dgm:pt>
    <dgm:pt modelId="{615EDB9E-B07B-4469-AAAC-9598DFEA1C61}" type="pres">
      <dgm:prSet presAssocID="{FA4FFC88-7BF7-43E8-BCD2-1A8987231D3E}" presName="bkgdShp" presStyleLbl="alignAccFollowNode1" presStyleIdx="0" presStyleCnt="1" custLinFactNeighborX="-30"/>
      <dgm:spPr/>
    </dgm:pt>
    <dgm:pt modelId="{59F11699-167E-43AB-87EF-8755273EBC73}" type="pres">
      <dgm:prSet presAssocID="{FA4FFC88-7BF7-43E8-BCD2-1A8987231D3E}" presName="linComp" presStyleCnt="0"/>
      <dgm:spPr/>
    </dgm:pt>
    <dgm:pt modelId="{FBA406AD-47FD-478D-A2DF-43B0BD3BDF94}" type="pres">
      <dgm:prSet presAssocID="{D4AFB085-1B33-4D3B-8AA2-639DD7859BE6}" presName="compNode" presStyleCnt="0"/>
      <dgm:spPr/>
    </dgm:pt>
    <dgm:pt modelId="{B10D1686-D2D0-46AE-82F3-C19B43069403}" type="pres">
      <dgm:prSet presAssocID="{D4AFB085-1B33-4D3B-8AA2-639DD7859BE6}" presName="node" presStyleLbl="node1" presStyleIdx="0" presStyleCnt="4">
        <dgm:presLayoutVars>
          <dgm:bulletEnabled val="1"/>
        </dgm:presLayoutVars>
      </dgm:prSet>
      <dgm:spPr/>
    </dgm:pt>
    <dgm:pt modelId="{E4F23F18-C96A-4702-8697-D9E1509EE798}" type="pres">
      <dgm:prSet presAssocID="{D4AFB085-1B33-4D3B-8AA2-639DD7859BE6}" presName="invisiNode" presStyleLbl="node1" presStyleIdx="0" presStyleCnt="4"/>
      <dgm:spPr/>
    </dgm:pt>
    <dgm:pt modelId="{DBBD43E7-1AAA-4223-99EE-42CBF50D7B92}" type="pres">
      <dgm:prSet presAssocID="{D4AFB085-1B33-4D3B-8AA2-639DD7859BE6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2000" r="-22000"/>
          </a:stretch>
        </a:blipFill>
      </dgm:spPr>
    </dgm:pt>
    <dgm:pt modelId="{43917550-95E6-4F60-87BE-9376C29D8F47}" type="pres">
      <dgm:prSet presAssocID="{D1557AE7-2B43-4F62-A7DB-48CE9A0B6960}" presName="sibTrans" presStyleLbl="sibTrans2D1" presStyleIdx="0" presStyleCnt="0"/>
      <dgm:spPr/>
    </dgm:pt>
    <dgm:pt modelId="{15E3C218-F8B9-4D23-918A-3AAF94E17A98}" type="pres">
      <dgm:prSet presAssocID="{2FD67BF0-389A-4B76-BFA6-F54D85740805}" presName="compNode" presStyleCnt="0"/>
      <dgm:spPr/>
    </dgm:pt>
    <dgm:pt modelId="{7B12B8A3-38BC-4F97-8612-88B127037F3E}" type="pres">
      <dgm:prSet presAssocID="{2FD67BF0-389A-4B76-BFA6-F54D85740805}" presName="node" presStyleLbl="node1" presStyleIdx="1" presStyleCnt="4" custScaleX="106890">
        <dgm:presLayoutVars>
          <dgm:bulletEnabled val="1"/>
        </dgm:presLayoutVars>
      </dgm:prSet>
      <dgm:spPr/>
    </dgm:pt>
    <dgm:pt modelId="{245A657F-9589-4989-8701-C3937CADDD95}" type="pres">
      <dgm:prSet presAssocID="{2FD67BF0-389A-4B76-BFA6-F54D85740805}" presName="invisiNode" presStyleLbl="node1" presStyleIdx="1" presStyleCnt="4"/>
      <dgm:spPr/>
    </dgm:pt>
    <dgm:pt modelId="{CEFD0972-2F72-4AFD-BB29-C09D9D623F79}" type="pres">
      <dgm:prSet presAssocID="{2FD67BF0-389A-4B76-BFA6-F54D85740805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5E269ED7-E578-49BE-972D-F6E627F3CFFC}" type="pres">
      <dgm:prSet presAssocID="{6DE39D4C-7D3B-4E73-B1FD-889928E18C4B}" presName="sibTrans" presStyleLbl="sibTrans2D1" presStyleIdx="0" presStyleCnt="0"/>
      <dgm:spPr/>
    </dgm:pt>
    <dgm:pt modelId="{6E60CB85-475F-4300-9B44-46CD8F385CFD}" type="pres">
      <dgm:prSet presAssocID="{5C96D019-16B9-4FFC-8BE5-B3CC3B43CE40}" presName="compNode" presStyleCnt="0"/>
      <dgm:spPr/>
    </dgm:pt>
    <dgm:pt modelId="{8E4EFEA0-0903-4ECE-88C2-2CF9E707C749}" type="pres">
      <dgm:prSet presAssocID="{5C96D019-16B9-4FFC-8BE5-B3CC3B43CE40}" presName="node" presStyleLbl="node1" presStyleIdx="2" presStyleCnt="4">
        <dgm:presLayoutVars>
          <dgm:bulletEnabled val="1"/>
        </dgm:presLayoutVars>
      </dgm:prSet>
      <dgm:spPr/>
    </dgm:pt>
    <dgm:pt modelId="{DC3A6F48-EABA-411A-A5A0-610E3BE0D832}" type="pres">
      <dgm:prSet presAssocID="{5C96D019-16B9-4FFC-8BE5-B3CC3B43CE40}" presName="invisiNode" presStyleLbl="node1" presStyleIdx="2" presStyleCnt="4"/>
      <dgm:spPr/>
    </dgm:pt>
    <dgm:pt modelId="{AAEF4B6A-4668-43B4-AE7B-853C88E7A1F2}" type="pres">
      <dgm:prSet presAssocID="{5C96D019-16B9-4FFC-8BE5-B3CC3B43CE40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85000" r="-85000"/>
          </a:stretch>
        </a:blipFill>
      </dgm:spPr>
    </dgm:pt>
    <dgm:pt modelId="{9A5ED9E4-61CC-48AD-8E69-60AFD197F27E}" type="pres">
      <dgm:prSet presAssocID="{8711EC62-5A2B-4109-B7D3-795BCCF1CB68}" presName="sibTrans" presStyleLbl="sibTrans2D1" presStyleIdx="0" presStyleCnt="0"/>
      <dgm:spPr/>
    </dgm:pt>
    <dgm:pt modelId="{362D4565-2067-44FD-BFE0-432A4E1D5868}" type="pres">
      <dgm:prSet presAssocID="{60B51B0E-AC91-46F2-BCD0-18F074539BE7}" presName="compNode" presStyleCnt="0"/>
      <dgm:spPr/>
    </dgm:pt>
    <dgm:pt modelId="{59D7F9F7-F7FC-47BD-9ECD-770FDF755579}" type="pres">
      <dgm:prSet presAssocID="{60B51B0E-AC91-46F2-BCD0-18F074539BE7}" presName="node" presStyleLbl="node1" presStyleIdx="3" presStyleCnt="4">
        <dgm:presLayoutVars>
          <dgm:bulletEnabled val="1"/>
        </dgm:presLayoutVars>
      </dgm:prSet>
      <dgm:spPr/>
    </dgm:pt>
    <dgm:pt modelId="{1DCC1EEC-61BF-42DB-B8F2-C9EF18F8B622}" type="pres">
      <dgm:prSet presAssocID="{60B51B0E-AC91-46F2-BCD0-18F074539BE7}" presName="invisiNode" presStyleLbl="node1" presStyleIdx="3" presStyleCnt="4"/>
      <dgm:spPr/>
    </dgm:pt>
    <dgm:pt modelId="{5FBF092C-E07B-428A-94CA-D804BE8E06A8}" type="pres">
      <dgm:prSet presAssocID="{60B51B0E-AC91-46F2-BCD0-18F074539BE7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6000" b="-6000"/>
          </a:stretch>
        </a:blipFill>
      </dgm:spPr>
    </dgm:pt>
  </dgm:ptLst>
  <dgm:cxnLst>
    <dgm:cxn modelId="{0665EA03-AC37-454E-A68F-04F77E459DFB}" type="presOf" srcId="{FA4FFC88-7BF7-43E8-BCD2-1A8987231D3E}" destId="{1D71D28C-949E-40E7-B5AD-F255731B680E}" srcOrd="0" destOrd="0" presId="urn:microsoft.com/office/officeart/2005/8/layout/pList2"/>
    <dgm:cxn modelId="{0DD6AE0E-B98B-435C-B9CE-2B927B87516C}" type="presOf" srcId="{2FD67BF0-389A-4B76-BFA6-F54D85740805}" destId="{7B12B8A3-38BC-4F97-8612-88B127037F3E}" srcOrd="0" destOrd="0" presId="urn:microsoft.com/office/officeart/2005/8/layout/pList2"/>
    <dgm:cxn modelId="{B50FFA11-47B7-4F63-B50F-E0275B20332D}" type="presOf" srcId="{6DE39D4C-7D3B-4E73-B1FD-889928E18C4B}" destId="{5E269ED7-E578-49BE-972D-F6E627F3CFFC}" srcOrd="0" destOrd="0" presId="urn:microsoft.com/office/officeart/2005/8/layout/pList2"/>
    <dgm:cxn modelId="{A461485F-77CA-4531-B649-3F676E7721E6}" srcId="{FA4FFC88-7BF7-43E8-BCD2-1A8987231D3E}" destId="{2FD67BF0-389A-4B76-BFA6-F54D85740805}" srcOrd="1" destOrd="0" parTransId="{EF596F7C-EDAE-42A5-B67A-695DE5C01DCB}" sibTransId="{6DE39D4C-7D3B-4E73-B1FD-889928E18C4B}"/>
    <dgm:cxn modelId="{0A55B36A-1D25-45D2-97FE-3F4E94E21A1C}" type="presOf" srcId="{60B51B0E-AC91-46F2-BCD0-18F074539BE7}" destId="{59D7F9F7-F7FC-47BD-9ECD-770FDF755579}" srcOrd="0" destOrd="0" presId="urn:microsoft.com/office/officeart/2005/8/layout/pList2"/>
    <dgm:cxn modelId="{0545784B-E94E-4899-8547-4451328F14FC}" type="presOf" srcId="{8711EC62-5A2B-4109-B7D3-795BCCF1CB68}" destId="{9A5ED9E4-61CC-48AD-8E69-60AFD197F27E}" srcOrd="0" destOrd="0" presId="urn:microsoft.com/office/officeart/2005/8/layout/pList2"/>
    <dgm:cxn modelId="{7C1BB779-6A33-4AAD-830E-D2D7894EC4F8}" srcId="{FA4FFC88-7BF7-43E8-BCD2-1A8987231D3E}" destId="{60B51B0E-AC91-46F2-BCD0-18F074539BE7}" srcOrd="3" destOrd="0" parTransId="{2656BEEF-7CE3-41C4-ACD6-9DD48D8CC911}" sibTransId="{0B8BA84F-F974-4373-B8F9-12ADC2BDF534}"/>
    <dgm:cxn modelId="{87B2367D-FF08-47CC-8492-AB6F1178CADD}" type="presOf" srcId="{D4AFB085-1B33-4D3B-8AA2-639DD7859BE6}" destId="{B10D1686-D2D0-46AE-82F3-C19B43069403}" srcOrd="0" destOrd="0" presId="urn:microsoft.com/office/officeart/2005/8/layout/pList2"/>
    <dgm:cxn modelId="{5581ED9F-F55C-41EF-97B6-9A8D3502C02E}" type="presOf" srcId="{5C96D019-16B9-4FFC-8BE5-B3CC3B43CE40}" destId="{8E4EFEA0-0903-4ECE-88C2-2CF9E707C749}" srcOrd="0" destOrd="0" presId="urn:microsoft.com/office/officeart/2005/8/layout/pList2"/>
    <dgm:cxn modelId="{4B04FBAD-4407-4340-8FEB-800B0F36A334}" type="presOf" srcId="{D1557AE7-2B43-4F62-A7DB-48CE9A0B6960}" destId="{43917550-95E6-4F60-87BE-9376C29D8F47}" srcOrd="0" destOrd="0" presId="urn:microsoft.com/office/officeart/2005/8/layout/pList2"/>
    <dgm:cxn modelId="{32A6E0D3-C943-4A9C-95AC-402BD2D0A60B}" srcId="{FA4FFC88-7BF7-43E8-BCD2-1A8987231D3E}" destId="{D4AFB085-1B33-4D3B-8AA2-639DD7859BE6}" srcOrd="0" destOrd="0" parTransId="{2A91D001-45D1-411F-8EA8-2EA20B74914B}" sibTransId="{D1557AE7-2B43-4F62-A7DB-48CE9A0B6960}"/>
    <dgm:cxn modelId="{6D1000ED-BAC8-4AD2-8DCD-22B3D8902134}" srcId="{FA4FFC88-7BF7-43E8-BCD2-1A8987231D3E}" destId="{5C96D019-16B9-4FFC-8BE5-B3CC3B43CE40}" srcOrd="2" destOrd="0" parTransId="{C6B31694-B0CA-4ECB-B77A-06C83AADC29A}" sibTransId="{8711EC62-5A2B-4109-B7D3-795BCCF1CB68}"/>
    <dgm:cxn modelId="{69B702E6-CBDB-42FF-83AA-C3F171312861}" type="presParOf" srcId="{1D71D28C-949E-40E7-B5AD-F255731B680E}" destId="{615EDB9E-B07B-4469-AAAC-9598DFEA1C61}" srcOrd="0" destOrd="0" presId="urn:microsoft.com/office/officeart/2005/8/layout/pList2"/>
    <dgm:cxn modelId="{EC8A0297-0315-4170-A76B-CCD9B0D0048C}" type="presParOf" srcId="{1D71D28C-949E-40E7-B5AD-F255731B680E}" destId="{59F11699-167E-43AB-87EF-8755273EBC73}" srcOrd="1" destOrd="0" presId="urn:microsoft.com/office/officeart/2005/8/layout/pList2"/>
    <dgm:cxn modelId="{6B8696B1-2E12-4DFC-8C96-BE24A12CA820}" type="presParOf" srcId="{59F11699-167E-43AB-87EF-8755273EBC73}" destId="{FBA406AD-47FD-478D-A2DF-43B0BD3BDF94}" srcOrd="0" destOrd="0" presId="urn:microsoft.com/office/officeart/2005/8/layout/pList2"/>
    <dgm:cxn modelId="{7A4E85A4-F314-43D7-9B5F-CAB96CC652AB}" type="presParOf" srcId="{FBA406AD-47FD-478D-A2DF-43B0BD3BDF94}" destId="{B10D1686-D2D0-46AE-82F3-C19B43069403}" srcOrd="0" destOrd="0" presId="urn:microsoft.com/office/officeart/2005/8/layout/pList2"/>
    <dgm:cxn modelId="{D457A17D-1786-4059-9946-44924A9FFF51}" type="presParOf" srcId="{FBA406AD-47FD-478D-A2DF-43B0BD3BDF94}" destId="{E4F23F18-C96A-4702-8697-D9E1509EE798}" srcOrd="1" destOrd="0" presId="urn:microsoft.com/office/officeart/2005/8/layout/pList2"/>
    <dgm:cxn modelId="{EAF76D3A-D0A5-4D8B-9B31-05AC4E091EF4}" type="presParOf" srcId="{FBA406AD-47FD-478D-A2DF-43B0BD3BDF94}" destId="{DBBD43E7-1AAA-4223-99EE-42CBF50D7B92}" srcOrd="2" destOrd="0" presId="urn:microsoft.com/office/officeart/2005/8/layout/pList2"/>
    <dgm:cxn modelId="{E071B3A6-73BA-4E1D-8D30-5FF01CD6A523}" type="presParOf" srcId="{59F11699-167E-43AB-87EF-8755273EBC73}" destId="{43917550-95E6-4F60-87BE-9376C29D8F47}" srcOrd="1" destOrd="0" presId="urn:microsoft.com/office/officeart/2005/8/layout/pList2"/>
    <dgm:cxn modelId="{C76547D1-036E-4D3F-A90C-47482729EF0C}" type="presParOf" srcId="{59F11699-167E-43AB-87EF-8755273EBC73}" destId="{15E3C218-F8B9-4D23-918A-3AAF94E17A98}" srcOrd="2" destOrd="0" presId="urn:microsoft.com/office/officeart/2005/8/layout/pList2"/>
    <dgm:cxn modelId="{98AB5006-1FB1-4A3E-92EF-02BF078A645B}" type="presParOf" srcId="{15E3C218-F8B9-4D23-918A-3AAF94E17A98}" destId="{7B12B8A3-38BC-4F97-8612-88B127037F3E}" srcOrd="0" destOrd="0" presId="urn:microsoft.com/office/officeart/2005/8/layout/pList2"/>
    <dgm:cxn modelId="{985CFBC2-F09B-4B4D-B6D9-603F5A8A6698}" type="presParOf" srcId="{15E3C218-F8B9-4D23-918A-3AAF94E17A98}" destId="{245A657F-9589-4989-8701-C3937CADDD95}" srcOrd="1" destOrd="0" presId="urn:microsoft.com/office/officeart/2005/8/layout/pList2"/>
    <dgm:cxn modelId="{B6324255-7984-4C90-85F1-12C8F87B0C5F}" type="presParOf" srcId="{15E3C218-F8B9-4D23-918A-3AAF94E17A98}" destId="{CEFD0972-2F72-4AFD-BB29-C09D9D623F79}" srcOrd="2" destOrd="0" presId="urn:microsoft.com/office/officeart/2005/8/layout/pList2"/>
    <dgm:cxn modelId="{0770C6AA-231F-44F9-B236-845C45BB7E94}" type="presParOf" srcId="{59F11699-167E-43AB-87EF-8755273EBC73}" destId="{5E269ED7-E578-49BE-972D-F6E627F3CFFC}" srcOrd="3" destOrd="0" presId="urn:microsoft.com/office/officeart/2005/8/layout/pList2"/>
    <dgm:cxn modelId="{59D6E91E-07A6-40CD-BC78-227172F4A4E3}" type="presParOf" srcId="{59F11699-167E-43AB-87EF-8755273EBC73}" destId="{6E60CB85-475F-4300-9B44-46CD8F385CFD}" srcOrd="4" destOrd="0" presId="urn:microsoft.com/office/officeart/2005/8/layout/pList2"/>
    <dgm:cxn modelId="{ACA949E9-D67F-432F-8CA8-9071D602E494}" type="presParOf" srcId="{6E60CB85-475F-4300-9B44-46CD8F385CFD}" destId="{8E4EFEA0-0903-4ECE-88C2-2CF9E707C749}" srcOrd="0" destOrd="0" presId="urn:microsoft.com/office/officeart/2005/8/layout/pList2"/>
    <dgm:cxn modelId="{25E9A615-7E2D-4AF2-8729-D476C14DF069}" type="presParOf" srcId="{6E60CB85-475F-4300-9B44-46CD8F385CFD}" destId="{DC3A6F48-EABA-411A-A5A0-610E3BE0D832}" srcOrd="1" destOrd="0" presId="urn:microsoft.com/office/officeart/2005/8/layout/pList2"/>
    <dgm:cxn modelId="{62829AFE-EC53-4EDB-921A-62A7A74566B3}" type="presParOf" srcId="{6E60CB85-475F-4300-9B44-46CD8F385CFD}" destId="{AAEF4B6A-4668-43B4-AE7B-853C88E7A1F2}" srcOrd="2" destOrd="0" presId="urn:microsoft.com/office/officeart/2005/8/layout/pList2"/>
    <dgm:cxn modelId="{47349F5E-6499-426F-B17A-BA5A87F8C0D5}" type="presParOf" srcId="{59F11699-167E-43AB-87EF-8755273EBC73}" destId="{9A5ED9E4-61CC-48AD-8E69-60AFD197F27E}" srcOrd="5" destOrd="0" presId="urn:microsoft.com/office/officeart/2005/8/layout/pList2"/>
    <dgm:cxn modelId="{61A15E34-586A-4CF7-8BC5-D76014E32043}" type="presParOf" srcId="{59F11699-167E-43AB-87EF-8755273EBC73}" destId="{362D4565-2067-44FD-BFE0-432A4E1D5868}" srcOrd="6" destOrd="0" presId="urn:microsoft.com/office/officeart/2005/8/layout/pList2"/>
    <dgm:cxn modelId="{3613450B-A7F9-49F3-A428-F701B583AD18}" type="presParOf" srcId="{362D4565-2067-44FD-BFE0-432A4E1D5868}" destId="{59D7F9F7-F7FC-47BD-9ECD-770FDF755579}" srcOrd="0" destOrd="0" presId="urn:microsoft.com/office/officeart/2005/8/layout/pList2"/>
    <dgm:cxn modelId="{427B5151-3858-4C01-A364-307B3EDB7C66}" type="presParOf" srcId="{362D4565-2067-44FD-BFE0-432A4E1D5868}" destId="{1DCC1EEC-61BF-42DB-B8F2-C9EF18F8B622}" srcOrd="1" destOrd="0" presId="urn:microsoft.com/office/officeart/2005/8/layout/pList2"/>
    <dgm:cxn modelId="{D65234C7-1432-49B3-99D6-F1719E873668}" type="presParOf" srcId="{362D4565-2067-44FD-BFE0-432A4E1D5868}" destId="{5FBF092C-E07B-428A-94CA-D804BE8E06A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26640F-81EB-4375-81C9-1177A69F8BA4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ECA70FC-30F4-494F-8E91-41DFE598010C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Приказы Министерства здравоохранения Российской Федерации от 09.12.2020 и 03.02.2021 «О внесении изменений в календарь профилактических прививок по эпидемическим показаниям»</a:t>
          </a:r>
        </a:p>
      </dgm:t>
    </dgm:pt>
    <dgm:pt modelId="{4316FCDA-0799-4DD7-8A34-7388EA1475F2}" type="parTrans" cxnId="{282E8B2F-2851-444B-8DBC-12F287EDB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BF935B3-E794-4A4D-B989-088497276D49}" type="sibTrans" cxnId="{282E8B2F-2851-444B-8DBC-12F287EDB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5D4F6EB-6C32-4D95-98FF-C832DE5F7058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Методические рекомендации Министерства здравоохранения Российской Федерации «Порядок проведения вакцинации вакциной Гам-КОВИД-</a:t>
          </a:r>
          <a:r>
            <a:rPr lang="ru-RU" sz="1600" b="0" dirty="0" err="1">
              <a:latin typeface="ALS Wagon Medium"/>
              <a:cs typeface="Times New Roman" panose="02020603050405020304" pitchFamily="18" charset="0"/>
            </a:rPr>
            <a:t>Вак</a:t>
          </a:r>
          <a:r>
            <a:rPr lang="ru-RU" sz="1600" b="0" dirty="0">
              <a:latin typeface="ALS Wagon Medium"/>
              <a:cs typeface="Times New Roman" panose="02020603050405020304" pitchFamily="18" charset="0"/>
            </a:rPr>
            <a:t> против </a:t>
          </a:r>
          <a:r>
            <a:rPr lang="en-US" sz="1600" b="0" dirty="0">
              <a:latin typeface="ALS Wagon Medium"/>
              <a:cs typeface="Times New Roman" panose="02020603050405020304" pitchFamily="18" charset="0"/>
            </a:rPr>
            <a:t>COVID-19 </a:t>
          </a:r>
          <a:r>
            <a:rPr lang="ru-RU" sz="1600" b="0" dirty="0">
              <a:latin typeface="ALS Wagon Medium"/>
              <a:cs typeface="Times New Roman" panose="02020603050405020304" pitchFamily="18" charset="0"/>
            </a:rPr>
            <a:t>взрослого населения, Москва, 2021 год</a:t>
          </a:r>
        </a:p>
      </dgm:t>
    </dgm:pt>
    <dgm:pt modelId="{3652B8E5-A04D-4DAE-918B-5A41F3807E5B}" type="parTrans" cxnId="{C67B9897-F638-4DA1-8B27-9F27AF4CC9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4A703D4-087F-48D1-A5C6-95A3AD4E04E0}" type="sibTrans" cxnId="{C67B9897-F638-4DA1-8B27-9F27AF4CC9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CF781B5-EC7E-462E-BAB5-7981CD63C54D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Вебинар директора НМИЦ ТПМ </a:t>
          </a:r>
          <a:r>
            <a:rPr lang="ru-RU" sz="1600" b="0" dirty="0" err="1">
              <a:latin typeface="ALS Wagon Medium"/>
              <a:cs typeface="Times New Roman" panose="02020603050405020304" pitchFamily="18" charset="0"/>
            </a:rPr>
            <a:t>Драпкиной</a:t>
          </a:r>
          <a:r>
            <a:rPr lang="ru-RU" sz="1600" b="0" dirty="0">
              <a:latin typeface="ALS Wagon Medium"/>
              <a:cs typeface="Times New Roman" panose="02020603050405020304" pitchFamily="18" charset="0"/>
            </a:rPr>
            <a:t> О.М. «Основные вопросы вакцинации новой коронавирусной инфекции </a:t>
          </a:r>
          <a:r>
            <a:rPr lang="en-US" sz="1600" b="0" dirty="0">
              <a:latin typeface="ALS Wagon Medium"/>
              <a:cs typeface="Times New Roman" panose="02020603050405020304" pitchFamily="18" charset="0"/>
            </a:rPr>
            <a:t>COVID-19</a:t>
          </a:r>
          <a:r>
            <a:rPr lang="ru-RU" sz="1600" b="0" dirty="0">
              <a:latin typeface="ALS Wagon Medium"/>
              <a:cs typeface="Times New Roman" panose="02020603050405020304" pitchFamily="18" charset="0"/>
            </a:rPr>
            <a:t>»</a:t>
          </a:r>
        </a:p>
      </dgm:t>
    </dgm:pt>
    <dgm:pt modelId="{59D0DA9B-5F2C-400A-9C10-182765365481}" type="parTrans" cxnId="{0F60C122-B96F-4847-A3D1-F0DFA542A5C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BEE0F9-D573-4FD5-A75B-7DE1DF1CCF67}" type="sibTrans" cxnId="{0F60C122-B96F-4847-A3D1-F0DFA542A5C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552BA6F-7F7C-41C8-AF49-EA4DDC125E79}">
      <dgm:prSet custT="1"/>
      <dgm:spPr/>
      <dgm:t>
        <a:bodyPr/>
        <a:lstStyle/>
        <a:p>
          <a:pPr rtl="0"/>
          <a:endParaRPr lang="ru-RU" sz="1600" b="0" noProof="0" dirty="0">
            <a:solidFill>
              <a:schemeClr val="tx1"/>
            </a:solidFill>
            <a:latin typeface="ALS Wagon Medium"/>
            <a:cs typeface="Times New Roman" panose="02020603050405020304" pitchFamily="18" charset="0"/>
          </a:endParaRPr>
        </a:p>
      </dgm:t>
    </dgm:pt>
    <dgm:pt modelId="{5AAB7336-B7D8-4865-BF97-2BE3D2E06F61}" type="parTrans" cxnId="{6AEDA677-6410-4105-9D42-CB8367F6D5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E43EA36-16A1-4E0B-82F7-26F018257FE7}" type="sibTrans" cxnId="{6AEDA677-6410-4105-9D42-CB8367F6D5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49E3EE-F3B3-48D1-A081-B7E3AF17E4E9}">
      <dgm:prSet custT="1"/>
      <dgm:spPr/>
      <dgm:t>
        <a:bodyPr/>
        <a:lstStyle/>
        <a:p>
          <a:pPr rtl="0"/>
          <a:r>
            <a:rPr lang="ru-RU" sz="1600" b="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 </a:t>
          </a:r>
        </a:p>
      </dgm:t>
    </dgm:pt>
    <dgm:pt modelId="{9B56FDAF-C2B3-4BB4-B51A-A504458EE7F9}" type="parTrans" cxnId="{6C35391C-453F-4A24-B8C3-847F8DC110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403459E-3D65-424E-9419-1B4721CDA367}" type="sibTrans" cxnId="{6C35391C-453F-4A24-B8C3-847F8DC110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7F95EA5-8936-4372-8066-6C54C32E1E04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Официальные сайты Министерства здравоохранения Российской Федерации, Министерства здравоохранения Пермского каря, НМИЦ ТПМ</a:t>
          </a:r>
        </a:p>
      </dgm:t>
    </dgm:pt>
    <dgm:pt modelId="{0AA9CE87-E27B-4627-89A0-914C9BCFFEDD}" type="parTrans" cxnId="{2D342EBF-9C9F-4FBB-B0AC-46F9049A5AD2}">
      <dgm:prSet/>
      <dgm:spPr/>
      <dgm:t>
        <a:bodyPr/>
        <a:lstStyle/>
        <a:p>
          <a:endParaRPr lang="ru-RU"/>
        </a:p>
      </dgm:t>
    </dgm:pt>
    <dgm:pt modelId="{0670BA32-5D3E-4551-AF79-AB02A0362097}" type="sibTrans" cxnId="{2D342EBF-9C9F-4FBB-B0AC-46F9049A5AD2}">
      <dgm:prSet/>
      <dgm:spPr/>
      <dgm:t>
        <a:bodyPr/>
        <a:lstStyle/>
        <a:p>
          <a:endParaRPr lang="ru-RU"/>
        </a:p>
      </dgm:t>
    </dgm:pt>
    <dgm:pt modelId="{355E4A7B-96F3-4D71-8B51-23A759677823}" type="pres">
      <dgm:prSet presAssocID="{3326640F-81EB-4375-81C9-1177A69F8BA4}" presName="vert0" presStyleCnt="0">
        <dgm:presLayoutVars>
          <dgm:dir/>
          <dgm:animOne val="branch"/>
          <dgm:animLvl val="lvl"/>
        </dgm:presLayoutVars>
      </dgm:prSet>
      <dgm:spPr/>
    </dgm:pt>
    <dgm:pt modelId="{4C89EFD0-C7F9-487A-B465-0E0161B4672F}" type="pres">
      <dgm:prSet presAssocID="{BECA70FC-30F4-494F-8E91-41DFE598010C}" presName="thickLine" presStyleLbl="alignNode1" presStyleIdx="0" presStyleCnt="6"/>
      <dgm:spPr/>
    </dgm:pt>
    <dgm:pt modelId="{A306BB0C-C2AF-4DED-B048-58892261A5CB}" type="pres">
      <dgm:prSet presAssocID="{BECA70FC-30F4-494F-8E91-41DFE598010C}" presName="horz1" presStyleCnt="0"/>
      <dgm:spPr/>
    </dgm:pt>
    <dgm:pt modelId="{49F0DC57-29EC-4ED0-8EA9-3664959C73AA}" type="pres">
      <dgm:prSet presAssocID="{BECA70FC-30F4-494F-8E91-41DFE598010C}" presName="tx1" presStyleLbl="revTx" presStyleIdx="0" presStyleCnt="6"/>
      <dgm:spPr/>
    </dgm:pt>
    <dgm:pt modelId="{E29640DA-B889-431A-9BFA-F4AF86732D4B}" type="pres">
      <dgm:prSet presAssocID="{BECA70FC-30F4-494F-8E91-41DFE598010C}" presName="vert1" presStyleCnt="0"/>
      <dgm:spPr/>
    </dgm:pt>
    <dgm:pt modelId="{FF3E9C85-62D9-40D1-BF38-F24B66F09FAC}" type="pres">
      <dgm:prSet presAssocID="{15D4F6EB-6C32-4D95-98FF-C832DE5F7058}" presName="thickLine" presStyleLbl="alignNode1" presStyleIdx="1" presStyleCnt="6"/>
      <dgm:spPr/>
    </dgm:pt>
    <dgm:pt modelId="{0E4DD96B-12CF-441B-82C4-E1C1C6CEB836}" type="pres">
      <dgm:prSet presAssocID="{15D4F6EB-6C32-4D95-98FF-C832DE5F7058}" presName="horz1" presStyleCnt="0"/>
      <dgm:spPr/>
    </dgm:pt>
    <dgm:pt modelId="{1C0ADD05-51B2-461B-9820-724C36C44E23}" type="pres">
      <dgm:prSet presAssocID="{15D4F6EB-6C32-4D95-98FF-C832DE5F7058}" presName="tx1" presStyleLbl="revTx" presStyleIdx="1" presStyleCnt="6"/>
      <dgm:spPr/>
    </dgm:pt>
    <dgm:pt modelId="{DBC8CA59-A9B2-4F22-9181-57964A249C9B}" type="pres">
      <dgm:prSet presAssocID="{15D4F6EB-6C32-4D95-98FF-C832DE5F7058}" presName="vert1" presStyleCnt="0"/>
      <dgm:spPr/>
    </dgm:pt>
    <dgm:pt modelId="{4E181D66-9E8C-4B0B-9377-BD7202966836}" type="pres">
      <dgm:prSet presAssocID="{5CF781B5-EC7E-462E-BAB5-7981CD63C54D}" presName="thickLine" presStyleLbl="alignNode1" presStyleIdx="2" presStyleCnt="6"/>
      <dgm:spPr/>
    </dgm:pt>
    <dgm:pt modelId="{6E13282B-EE05-4D45-80AD-F1E3961B797A}" type="pres">
      <dgm:prSet presAssocID="{5CF781B5-EC7E-462E-BAB5-7981CD63C54D}" presName="horz1" presStyleCnt="0"/>
      <dgm:spPr/>
    </dgm:pt>
    <dgm:pt modelId="{A31EEAF9-4AC9-4522-B367-C0A8DB665516}" type="pres">
      <dgm:prSet presAssocID="{5CF781B5-EC7E-462E-BAB5-7981CD63C54D}" presName="tx1" presStyleLbl="revTx" presStyleIdx="2" presStyleCnt="6"/>
      <dgm:spPr/>
    </dgm:pt>
    <dgm:pt modelId="{06BE6A71-5BDD-4C97-9311-BCA15D5457C9}" type="pres">
      <dgm:prSet presAssocID="{5CF781B5-EC7E-462E-BAB5-7981CD63C54D}" presName="vert1" presStyleCnt="0"/>
      <dgm:spPr/>
    </dgm:pt>
    <dgm:pt modelId="{54FA94D5-2809-47EB-ABC5-E383DE9867AC}" type="pres">
      <dgm:prSet presAssocID="{97F95EA5-8936-4372-8066-6C54C32E1E04}" presName="thickLine" presStyleLbl="alignNode1" presStyleIdx="3" presStyleCnt="6"/>
      <dgm:spPr/>
    </dgm:pt>
    <dgm:pt modelId="{8D1E3842-C9CB-41E5-AA65-40A16B5A426E}" type="pres">
      <dgm:prSet presAssocID="{97F95EA5-8936-4372-8066-6C54C32E1E04}" presName="horz1" presStyleCnt="0"/>
      <dgm:spPr/>
    </dgm:pt>
    <dgm:pt modelId="{29B9EFEF-34B9-43EF-9CDD-CDDC4A1487A0}" type="pres">
      <dgm:prSet presAssocID="{97F95EA5-8936-4372-8066-6C54C32E1E04}" presName="tx1" presStyleLbl="revTx" presStyleIdx="3" presStyleCnt="6"/>
      <dgm:spPr/>
    </dgm:pt>
    <dgm:pt modelId="{57D3669C-F587-44F0-9FB0-E0E135614A5F}" type="pres">
      <dgm:prSet presAssocID="{97F95EA5-8936-4372-8066-6C54C32E1E04}" presName="vert1" presStyleCnt="0"/>
      <dgm:spPr/>
    </dgm:pt>
    <dgm:pt modelId="{F5B55D83-1C7E-4ED0-A188-5779B2A48569}" type="pres">
      <dgm:prSet presAssocID="{7552BA6F-7F7C-41C8-AF49-EA4DDC125E79}" presName="thickLine" presStyleLbl="alignNode1" presStyleIdx="4" presStyleCnt="6"/>
      <dgm:spPr/>
    </dgm:pt>
    <dgm:pt modelId="{9B428526-2688-4870-9EBD-E8A2AAF2A008}" type="pres">
      <dgm:prSet presAssocID="{7552BA6F-7F7C-41C8-AF49-EA4DDC125E79}" presName="horz1" presStyleCnt="0"/>
      <dgm:spPr/>
    </dgm:pt>
    <dgm:pt modelId="{F2D060E4-1FBD-4D67-8815-C2C9603C14C6}" type="pres">
      <dgm:prSet presAssocID="{7552BA6F-7F7C-41C8-AF49-EA4DDC125E79}" presName="tx1" presStyleLbl="revTx" presStyleIdx="4" presStyleCnt="6"/>
      <dgm:spPr/>
    </dgm:pt>
    <dgm:pt modelId="{352EAAA1-F722-449B-A819-1A70B2D99996}" type="pres">
      <dgm:prSet presAssocID="{7552BA6F-7F7C-41C8-AF49-EA4DDC125E79}" presName="vert1" presStyleCnt="0"/>
      <dgm:spPr/>
    </dgm:pt>
    <dgm:pt modelId="{79A8C432-96DB-4BD9-A744-415F45250F74}" type="pres">
      <dgm:prSet presAssocID="{7749E3EE-F3B3-48D1-A081-B7E3AF17E4E9}" presName="thickLine" presStyleLbl="alignNode1" presStyleIdx="5" presStyleCnt="6"/>
      <dgm:spPr/>
    </dgm:pt>
    <dgm:pt modelId="{97BED34F-DCFE-4E71-A624-4CD77CC9AD4F}" type="pres">
      <dgm:prSet presAssocID="{7749E3EE-F3B3-48D1-A081-B7E3AF17E4E9}" presName="horz1" presStyleCnt="0"/>
      <dgm:spPr/>
    </dgm:pt>
    <dgm:pt modelId="{B997E523-D0BE-426E-A74C-4760F89D50E4}" type="pres">
      <dgm:prSet presAssocID="{7749E3EE-F3B3-48D1-A081-B7E3AF17E4E9}" presName="tx1" presStyleLbl="revTx" presStyleIdx="5" presStyleCnt="6"/>
      <dgm:spPr/>
    </dgm:pt>
    <dgm:pt modelId="{D3D3EA09-5AB4-49B3-83B4-85BB4E1DD398}" type="pres">
      <dgm:prSet presAssocID="{7749E3EE-F3B3-48D1-A081-B7E3AF17E4E9}" presName="vert1" presStyleCnt="0"/>
      <dgm:spPr/>
    </dgm:pt>
  </dgm:ptLst>
  <dgm:cxnLst>
    <dgm:cxn modelId="{5D70D506-7EEC-47EF-9A8F-2D1C8DCD0F25}" type="presOf" srcId="{BECA70FC-30F4-494F-8E91-41DFE598010C}" destId="{49F0DC57-29EC-4ED0-8EA9-3664959C73AA}" srcOrd="0" destOrd="0" presId="urn:microsoft.com/office/officeart/2008/layout/LinedList"/>
    <dgm:cxn modelId="{4FE25D13-3EE2-40BC-BF1D-1D96006FCA76}" type="presOf" srcId="{7552BA6F-7F7C-41C8-AF49-EA4DDC125E79}" destId="{F2D060E4-1FBD-4D67-8815-C2C9603C14C6}" srcOrd="0" destOrd="0" presId="urn:microsoft.com/office/officeart/2008/layout/LinedList"/>
    <dgm:cxn modelId="{8D6D2317-8AB2-4527-AB3A-81420ECE64F5}" type="presOf" srcId="{97F95EA5-8936-4372-8066-6C54C32E1E04}" destId="{29B9EFEF-34B9-43EF-9CDD-CDDC4A1487A0}" srcOrd="0" destOrd="0" presId="urn:microsoft.com/office/officeart/2008/layout/LinedList"/>
    <dgm:cxn modelId="{6C35391C-453F-4A24-B8C3-847F8DC110AE}" srcId="{3326640F-81EB-4375-81C9-1177A69F8BA4}" destId="{7749E3EE-F3B3-48D1-A081-B7E3AF17E4E9}" srcOrd="5" destOrd="0" parTransId="{9B56FDAF-C2B3-4BB4-B51A-A504458EE7F9}" sibTransId="{E403459E-3D65-424E-9419-1B4721CDA367}"/>
    <dgm:cxn modelId="{0F60C122-B96F-4847-A3D1-F0DFA542A5C1}" srcId="{3326640F-81EB-4375-81C9-1177A69F8BA4}" destId="{5CF781B5-EC7E-462E-BAB5-7981CD63C54D}" srcOrd="2" destOrd="0" parTransId="{59D0DA9B-5F2C-400A-9C10-182765365481}" sibTransId="{A9BEE0F9-D573-4FD5-A75B-7DE1DF1CCF67}"/>
    <dgm:cxn modelId="{282E8B2F-2851-444B-8DBC-12F287EDBD81}" srcId="{3326640F-81EB-4375-81C9-1177A69F8BA4}" destId="{BECA70FC-30F4-494F-8E91-41DFE598010C}" srcOrd="0" destOrd="0" parTransId="{4316FCDA-0799-4DD7-8A34-7388EA1475F2}" sibTransId="{DBF935B3-E794-4A4D-B989-088497276D49}"/>
    <dgm:cxn modelId="{52780A37-6EB6-44A6-BF8C-CE1F92D53387}" type="presOf" srcId="{5CF781B5-EC7E-462E-BAB5-7981CD63C54D}" destId="{A31EEAF9-4AC9-4522-B367-C0A8DB665516}" srcOrd="0" destOrd="0" presId="urn:microsoft.com/office/officeart/2008/layout/LinedList"/>
    <dgm:cxn modelId="{FE58B34B-44C7-44A3-9FB2-4AE8AAD95C06}" type="presOf" srcId="{15D4F6EB-6C32-4D95-98FF-C832DE5F7058}" destId="{1C0ADD05-51B2-461B-9820-724C36C44E23}" srcOrd="0" destOrd="0" presId="urn:microsoft.com/office/officeart/2008/layout/LinedList"/>
    <dgm:cxn modelId="{6AEDA677-6410-4105-9D42-CB8367F6D50B}" srcId="{3326640F-81EB-4375-81C9-1177A69F8BA4}" destId="{7552BA6F-7F7C-41C8-AF49-EA4DDC125E79}" srcOrd="4" destOrd="0" parTransId="{5AAB7336-B7D8-4865-BF97-2BE3D2E06F61}" sibTransId="{0E43EA36-16A1-4E0B-82F7-26F018257FE7}"/>
    <dgm:cxn modelId="{C67B9897-F638-4DA1-8B27-9F27AF4CC979}" srcId="{3326640F-81EB-4375-81C9-1177A69F8BA4}" destId="{15D4F6EB-6C32-4D95-98FF-C832DE5F7058}" srcOrd="1" destOrd="0" parTransId="{3652B8E5-A04D-4DAE-918B-5A41F3807E5B}" sibTransId="{84A703D4-087F-48D1-A5C6-95A3AD4E04E0}"/>
    <dgm:cxn modelId="{1872D8BD-6A51-441B-86D3-CB34E7C7EA8F}" type="presOf" srcId="{3326640F-81EB-4375-81C9-1177A69F8BA4}" destId="{355E4A7B-96F3-4D71-8B51-23A759677823}" srcOrd="0" destOrd="0" presId="urn:microsoft.com/office/officeart/2008/layout/LinedList"/>
    <dgm:cxn modelId="{2D342EBF-9C9F-4FBB-B0AC-46F9049A5AD2}" srcId="{3326640F-81EB-4375-81C9-1177A69F8BA4}" destId="{97F95EA5-8936-4372-8066-6C54C32E1E04}" srcOrd="3" destOrd="0" parTransId="{0AA9CE87-E27B-4627-89A0-914C9BCFFEDD}" sibTransId="{0670BA32-5D3E-4551-AF79-AB02A0362097}"/>
    <dgm:cxn modelId="{162221CE-3D57-491B-884D-EDF147D6446A}" type="presOf" srcId="{7749E3EE-F3B3-48D1-A081-B7E3AF17E4E9}" destId="{B997E523-D0BE-426E-A74C-4760F89D50E4}" srcOrd="0" destOrd="0" presId="urn:microsoft.com/office/officeart/2008/layout/LinedList"/>
    <dgm:cxn modelId="{B747E485-BEE9-4FD5-A1DA-F7E81F0D80C3}" type="presParOf" srcId="{355E4A7B-96F3-4D71-8B51-23A759677823}" destId="{4C89EFD0-C7F9-487A-B465-0E0161B4672F}" srcOrd="0" destOrd="0" presId="urn:microsoft.com/office/officeart/2008/layout/LinedList"/>
    <dgm:cxn modelId="{558FFB94-2ECB-482A-B52F-579B1C8D936A}" type="presParOf" srcId="{355E4A7B-96F3-4D71-8B51-23A759677823}" destId="{A306BB0C-C2AF-4DED-B048-58892261A5CB}" srcOrd="1" destOrd="0" presId="urn:microsoft.com/office/officeart/2008/layout/LinedList"/>
    <dgm:cxn modelId="{C961D9B8-486D-4598-ACC4-7C08381F77C8}" type="presParOf" srcId="{A306BB0C-C2AF-4DED-B048-58892261A5CB}" destId="{49F0DC57-29EC-4ED0-8EA9-3664959C73AA}" srcOrd="0" destOrd="0" presId="urn:microsoft.com/office/officeart/2008/layout/LinedList"/>
    <dgm:cxn modelId="{093C17D7-2747-47B5-B840-7424A57C9F75}" type="presParOf" srcId="{A306BB0C-C2AF-4DED-B048-58892261A5CB}" destId="{E29640DA-B889-431A-9BFA-F4AF86732D4B}" srcOrd="1" destOrd="0" presId="urn:microsoft.com/office/officeart/2008/layout/LinedList"/>
    <dgm:cxn modelId="{20F61A39-5C63-42DB-9BDF-FB55A02FECCD}" type="presParOf" srcId="{355E4A7B-96F3-4D71-8B51-23A759677823}" destId="{FF3E9C85-62D9-40D1-BF38-F24B66F09FAC}" srcOrd="2" destOrd="0" presId="urn:microsoft.com/office/officeart/2008/layout/LinedList"/>
    <dgm:cxn modelId="{E61E6370-4CCE-4EE7-BF6A-E4D0FD5CF390}" type="presParOf" srcId="{355E4A7B-96F3-4D71-8B51-23A759677823}" destId="{0E4DD96B-12CF-441B-82C4-E1C1C6CEB836}" srcOrd="3" destOrd="0" presId="urn:microsoft.com/office/officeart/2008/layout/LinedList"/>
    <dgm:cxn modelId="{31A8765F-F53B-4E4E-BB7C-A43C30334630}" type="presParOf" srcId="{0E4DD96B-12CF-441B-82C4-E1C1C6CEB836}" destId="{1C0ADD05-51B2-461B-9820-724C36C44E23}" srcOrd="0" destOrd="0" presId="urn:microsoft.com/office/officeart/2008/layout/LinedList"/>
    <dgm:cxn modelId="{CAF19B9C-B68F-477B-B7E5-AFB02651B64A}" type="presParOf" srcId="{0E4DD96B-12CF-441B-82C4-E1C1C6CEB836}" destId="{DBC8CA59-A9B2-4F22-9181-57964A249C9B}" srcOrd="1" destOrd="0" presId="urn:microsoft.com/office/officeart/2008/layout/LinedList"/>
    <dgm:cxn modelId="{56236260-8F6F-4317-96B9-811AC4406217}" type="presParOf" srcId="{355E4A7B-96F3-4D71-8B51-23A759677823}" destId="{4E181D66-9E8C-4B0B-9377-BD7202966836}" srcOrd="4" destOrd="0" presId="urn:microsoft.com/office/officeart/2008/layout/LinedList"/>
    <dgm:cxn modelId="{3A83EDD5-B94E-4F0A-B31B-50CD59D2EFE8}" type="presParOf" srcId="{355E4A7B-96F3-4D71-8B51-23A759677823}" destId="{6E13282B-EE05-4D45-80AD-F1E3961B797A}" srcOrd="5" destOrd="0" presId="urn:microsoft.com/office/officeart/2008/layout/LinedList"/>
    <dgm:cxn modelId="{56E2C00A-A4D1-4269-A936-17FAE115029B}" type="presParOf" srcId="{6E13282B-EE05-4D45-80AD-F1E3961B797A}" destId="{A31EEAF9-4AC9-4522-B367-C0A8DB665516}" srcOrd="0" destOrd="0" presId="urn:microsoft.com/office/officeart/2008/layout/LinedList"/>
    <dgm:cxn modelId="{DD2B79E4-B7CB-4D88-87F9-CF502FD174EE}" type="presParOf" srcId="{6E13282B-EE05-4D45-80AD-F1E3961B797A}" destId="{06BE6A71-5BDD-4C97-9311-BCA15D5457C9}" srcOrd="1" destOrd="0" presId="urn:microsoft.com/office/officeart/2008/layout/LinedList"/>
    <dgm:cxn modelId="{2C7F07BC-B75B-4349-B21C-18D70139A97D}" type="presParOf" srcId="{355E4A7B-96F3-4D71-8B51-23A759677823}" destId="{54FA94D5-2809-47EB-ABC5-E383DE9867AC}" srcOrd="6" destOrd="0" presId="urn:microsoft.com/office/officeart/2008/layout/LinedList"/>
    <dgm:cxn modelId="{B4E6A45A-BCCC-45E8-BE6C-B1E7DD034D30}" type="presParOf" srcId="{355E4A7B-96F3-4D71-8B51-23A759677823}" destId="{8D1E3842-C9CB-41E5-AA65-40A16B5A426E}" srcOrd="7" destOrd="0" presId="urn:microsoft.com/office/officeart/2008/layout/LinedList"/>
    <dgm:cxn modelId="{9D0F9856-670A-46A4-9961-4B864DCD7E36}" type="presParOf" srcId="{8D1E3842-C9CB-41E5-AA65-40A16B5A426E}" destId="{29B9EFEF-34B9-43EF-9CDD-CDDC4A1487A0}" srcOrd="0" destOrd="0" presId="urn:microsoft.com/office/officeart/2008/layout/LinedList"/>
    <dgm:cxn modelId="{E0387153-1AC7-4E93-868A-D58430696A22}" type="presParOf" srcId="{8D1E3842-C9CB-41E5-AA65-40A16B5A426E}" destId="{57D3669C-F587-44F0-9FB0-E0E135614A5F}" srcOrd="1" destOrd="0" presId="urn:microsoft.com/office/officeart/2008/layout/LinedList"/>
    <dgm:cxn modelId="{91258B8A-381E-4634-A23A-9E9B9621F7D9}" type="presParOf" srcId="{355E4A7B-96F3-4D71-8B51-23A759677823}" destId="{F5B55D83-1C7E-4ED0-A188-5779B2A48569}" srcOrd="8" destOrd="0" presId="urn:microsoft.com/office/officeart/2008/layout/LinedList"/>
    <dgm:cxn modelId="{A9F2D61D-3296-4FE4-88F6-5899C1B0FD22}" type="presParOf" srcId="{355E4A7B-96F3-4D71-8B51-23A759677823}" destId="{9B428526-2688-4870-9EBD-E8A2AAF2A008}" srcOrd="9" destOrd="0" presId="urn:microsoft.com/office/officeart/2008/layout/LinedList"/>
    <dgm:cxn modelId="{15275EEA-1B67-4372-8EB4-F73CA7EC3F25}" type="presParOf" srcId="{9B428526-2688-4870-9EBD-E8A2AAF2A008}" destId="{F2D060E4-1FBD-4D67-8815-C2C9603C14C6}" srcOrd="0" destOrd="0" presId="urn:microsoft.com/office/officeart/2008/layout/LinedList"/>
    <dgm:cxn modelId="{286CBB1F-4A41-4B82-B361-F426D0BF5133}" type="presParOf" srcId="{9B428526-2688-4870-9EBD-E8A2AAF2A008}" destId="{352EAAA1-F722-449B-A819-1A70B2D99996}" srcOrd="1" destOrd="0" presId="urn:microsoft.com/office/officeart/2008/layout/LinedList"/>
    <dgm:cxn modelId="{CF3A8CEF-A0EF-44CE-8DC6-4EED7B7E4DE1}" type="presParOf" srcId="{355E4A7B-96F3-4D71-8B51-23A759677823}" destId="{79A8C432-96DB-4BD9-A744-415F45250F74}" srcOrd="10" destOrd="0" presId="urn:microsoft.com/office/officeart/2008/layout/LinedList"/>
    <dgm:cxn modelId="{B8DE79CF-8740-4AE7-955F-F9AB98EF89E2}" type="presParOf" srcId="{355E4A7B-96F3-4D71-8B51-23A759677823}" destId="{97BED34F-DCFE-4E71-A624-4CD77CC9AD4F}" srcOrd="11" destOrd="0" presId="urn:microsoft.com/office/officeart/2008/layout/LinedList"/>
    <dgm:cxn modelId="{8C2E65ED-03CE-4854-90A6-29A2505108B2}" type="presParOf" srcId="{97BED34F-DCFE-4E71-A624-4CD77CC9AD4F}" destId="{B997E523-D0BE-426E-A74C-4760F89D50E4}" srcOrd="0" destOrd="0" presId="urn:microsoft.com/office/officeart/2008/layout/LinedList"/>
    <dgm:cxn modelId="{083C50AA-FDBA-4946-BEA7-C718CD26CE33}" type="presParOf" srcId="{97BED34F-DCFE-4E71-A624-4CD77CC9AD4F}" destId="{D3D3EA09-5AB4-49B3-83B4-85BB4E1DD3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1FEBB-00E8-4230-B271-BC40A4D72A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4B2B4D-724A-4F2A-BBBB-19F3E7370EA4}">
      <dgm:prSet phldrT="[Текст]" custT="1"/>
      <dgm:spPr/>
      <dgm:t>
        <a:bodyPr/>
        <a:lstStyle/>
        <a:p>
          <a:r>
            <a:rPr lang="ru-RU" sz="1600" dirty="0"/>
            <a:t>Взрослые, работающие по отдельным профессиям и должностям</a:t>
          </a:r>
        </a:p>
      </dgm:t>
    </dgm:pt>
    <dgm:pt modelId="{770890BF-D860-4579-B968-B4AF6DF03FAC}" type="parTrans" cxnId="{F195E66E-EB43-48E1-BD4E-90166A259D7B}">
      <dgm:prSet/>
      <dgm:spPr/>
      <dgm:t>
        <a:bodyPr/>
        <a:lstStyle/>
        <a:p>
          <a:endParaRPr lang="ru-RU"/>
        </a:p>
      </dgm:t>
    </dgm:pt>
    <dgm:pt modelId="{60704AFF-CF98-44ED-9FED-B67DC66AB527}" type="sibTrans" cxnId="{F195E66E-EB43-48E1-BD4E-90166A259D7B}">
      <dgm:prSet/>
      <dgm:spPr/>
      <dgm:t>
        <a:bodyPr/>
        <a:lstStyle/>
        <a:p>
          <a:endParaRPr lang="ru-RU"/>
        </a:p>
      </dgm:t>
    </dgm:pt>
    <dgm:pt modelId="{5DC88091-529E-4AAF-BA6B-7092B8C757F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Работники медицинских, образовательных организаций, социального обслуживания и многофункциональных центров</a:t>
          </a:r>
        </a:p>
      </dgm:t>
    </dgm:pt>
    <dgm:pt modelId="{A6E5A4A0-2B60-4EB6-8367-9FBECE54C0AC}" type="parTrans" cxnId="{4E7EF121-B793-44CE-9434-BABAA1A6D9A1}">
      <dgm:prSet/>
      <dgm:spPr/>
      <dgm:t>
        <a:bodyPr/>
        <a:lstStyle/>
        <a:p>
          <a:endParaRPr lang="ru-RU"/>
        </a:p>
      </dgm:t>
    </dgm:pt>
    <dgm:pt modelId="{F1FD954A-5203-4BD1-9758-1B1C5F6BFD9F}" type="sibTrans" cxnId="{4E7EF121-B793-44CE-9434-BABAA1A6D9A1}">
      <dgm:prSet/>
      <dgm:spPr/>
      <dgm:t>
        <a:bodyPr/>
        <a:lstStyle/>
        <a:p>
          <a:endParaRPr lang="ru-RU"/>
        </a:p>
      </dgm:t>
    </dgm:pt>
    <dgm:pt modelId="{EE1CA5E1-2065-40FC-95AA-EA713C34046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Лица, проживающие в организациях социального обслуживания</a:t>
          </a:r>
        </a:p>
      </dgm:t>
    </dgm:pt>
    <dgm:pt modelId="{68500D25-B795-4BA8-B3F2-7F7B1788D5D4}" type="parTrans" cxnId="{F07F2C2C-B4AD-419E-A9D5-771EF7B9EE42}">
      <dgm:prSet/>
      <dgm:spPr/>
      <dgm:t>
        <a:bodyPr/>
        <a:lstStyle/>
        <a:p>
          <a:endParaRPr lang="ru-RU"/>
        </a:p>
      </dgm:t>
    </dgm:pt>
    <dgm:pt modelId="{0B579E0B-7CED-4C1F-A8EB-B10C5816D388}" type="sibTrans" cxnId="{F07F2C2C-B4AD-419E-A9D5-771EF7B9EE42}">
      <dgm:prSet/>
      <dgm:spPr/>
      <dgm:t>
        <a:bodyPr/>
        <a:lstStyle/>
        <a:p>
          <a:endParaRPr lang="ru-RU"/>
        </a:p>
      </dgm:t>
    </dgm:pt>
    <dgm:pt modelId="{6055A308-A324-4E24-BBBA-59DCD956C8A7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Лица с хроническими заболеваниями, в том числе с заболеваниями бронхолегочной системы, сердечно- сосудистыми заболеваниями, сахарным диабетом и ожирением</a:t>
          </a:r>
        </a:p>
      </dgm:t>
    </dgm:pt>
    <dgm:pt modelId="{61DFA10C-D797-48D7-AF82-52AC793B1A97}" type="parTrans" cxnId="{AB8D14CE-E97C-4F6B-9DFE-12837A4CB2D4}">
      <dgm:prSet/>
      <dgm:spPr/>
      <dgm:t>
        <a:bodyPr/>
        <a:lstStyle/>
        <a:p>
          <a:endParaRPr lang="ru-RU"/>
        </a:p>
      </dgm:t>
    </dgm:pt>
    <dgm:pt modelId="{05243676-4560-479F-A8C8-EA002E46A2D9}" type="sibTrans" cxnId="{AB8D14CE-E97C-4F6B-9DFE-12837A4CB2D4}">
      <dgm:prSet/>
      <dgm:spPr/>
      <dgm:t>
        <a:bodyPr/>
        <a:lstStyle/>
        <a:p>
          <a:endParaRPr lang="ru-RU"/>
        </a:p>
      </dgm:t>
    </dgm:pt>
    <dgm:pt modelId="{1DF3782D-6052-4FD7-9531-A8632EE12041}" type="pres">
      <dgm:prSet presAssocID="{D9E1FEBB-00E8-4230-B271-BC40A4D72ABF}" presName="vert0" presStyleCnt="0">
        <dgm:presLayoutVars>
          <dgm:dir/>
          <dgm:animOne val="branch"/>
          <dgm:animLvl val="lvl"/>
        </dgm:presLayoutVars>
      </dgm:prSet>
      <dgm:spPr/>
    </dgm:pt>
    <dgm:pt modelId="{57230B75-A635-4D1F-94EE-093C041FEB38}" type="pres">
      <dgm:prSet presAssocID="{B74B2B4D-724A-4F2A-BBBB-19F3E7370EA4}" presName="thickLine" presStyleLbl="alignNode1" presStyleIdx="0" presStyleCnt="1"/>
      <dgm:spPr/>
    </dgm:pt>
    <dgm:pt modelId="{9D157427-2080-471B-A343-3E0203D3CC75}" type="pres">
      <dgm:prSet presAssocID="{B74B2B4D-724A-4F2A-BBBB-19F3E7370EA4}" presName="horz1" presStyleCnt="0"/>
      <dgm:spPr/>
    </dgm:pt>
    <dgm:pt modelId="{E93BAAA4-8F82-4951-B2FA-0D523137B166}" type="pres">
      <dgm:prSet presAssocID="{B74B2B4D-724A-4F2A-BBBB-19F3E7370EA4}" presName="tx1" presStyleLbl="revTx" presStyleIdx="0" presStyleCnt="4"/>
      <dgm:spPr/>
    </dgm:pt>
    <dgm:pt modelId="{B54ED1F3-ADE8-4422-88BA-2FE84FFE8709}" type="pres">
      <dgm:prSet presAssocID="{B74B2B4D-724A-4F2A-BBBB-19F3E7370EA4}" presName="vert1" presStyleCnt="0"/>
      <dgm:spPr/>
    </dgm:pt>
    <dgm:pt modelId="{8D839052-6353-4EEF-9F31-30A97AB236C6}" type="pres">
      <dgm:prSet presAssocID="{5DC88091-529E-4AAF-BA6B-7092B8C757F0}" presName="vertSpace2a" presStyleCnt="0"/>
      <dgm:spPr/>
    </dgm:pt>
    <dgm:pt modelId="{6180A881-F358-40D4-AD27-C06670F8BAB7}" type="pres">
      <dgm:prSet presAssocID="{5DC88091-529E-4AAF-BA6B-7092B8C757F0}" presName="horz2" presStyleCnt="0"/>
      <dgm:spPr/>
    </dgm:pt>
    <dgm:pt modelId="{EDA9CE45-395F-4935-A05A-5996A8C8939B}" type="pres">
      <dgm:prSet presAssocID="{5DC88091-529E-4AAF-BA6B-7092B8C757F0}" presName="horzSpace2" presStyleCnt="0"/>
      <dgm:spPr/>
    </dgm:pt>
    <dgm:pt modelId="{F5F72E94-98B1-4B7C-98EC-402BB6E5D346}" type="pres">
      <dgm:prSet presAssocID="{5DC88091-529E-4AAF-BA6B-7092B8C757F0}" presName="tx2" presStyleLbl="revTx" presStyleIdx="1" presStyleCnt="4"/>
      <dgm:spPr/>
    </dgm:pt>
    <dgm:pt modelId="{1F200F1B-4F50-4668-A049-0B61920C8494}" type="pres">
      <dgm:prSet presAssocID="{5DC88091-529E-4AAF-BA6B-7092B8C757F0}" presName="vert2" presStyleCnt="0"/>
      <dgm:spPr/>
    </dgm:pt>
    <dgm:pt modelId="{2777DC6D-6CB6-4014-B593-DEC7C7356E91}" type="pres">
      <dgm:prSet presAssocID="{5DC88091-529E-4AAF-BA6B-7092B8C757F0}" presName="thinLine2b" presStyleLbl="callout" presStyleIdx="0" presStyleCnt="3"/>
      <dgm:spPr/>
    </dgm:pt>
    <dgm:pt modelId="{FF2AC7EC-2EE7-4384-B88E-E22C11912185}" type="pres">
      <dgm:prSet presAssocID="{5DC88091-529E-4AAF-BA6B-7092B8C757F0}" presName="vertSpace2b" presStyleCnt="0"/>
      <dgm:spPr/>
    </dgm:pt>
    <dgm:pt modelId="{F1B836D9-748E-4A7A-B99A-28B8FDCD670A}" type="pres">
      <dgm:prSet presAssocID="{EE1CA5E1-2065-40FC-95AA-EA713C340460}" presName="horz2" presStyleCnt="0"/>
      <dgm:spPr/>
    </dgm:pt>
    <dgm:pt modelId="{FBAE3F6E-1B80-405B-A4B0-52E8F9C8C8F1}" type="pres">
      <dgm:prSet presAssocID="{EE1CA5E1-2065-40FC-95AA-EA713C340460}" presName="horzSpace2" presStyleCnt="0"/>
      <dgm:spPr/>
    </dgm:pt>
    <dgm:pt modelId="{2B4CA159-6800-4F4B-8BBA-ACEA5568DBCE}" type="pres">
      <dgm:prSet presAssocID="{EE1CA5E1-2065-40FC-95AA-EA713C340460}" presName="tx2" presStyleLbl="revTx" presStyleIdx="2" presStyleCnt="4"/>
      <dgm:spPr/>
    </dgm:pt>
    <dgm:pt modelId="{572842F1-E414-4FD1-9945-142D468F2BE9}" type="pres">
      <dgm:prSet presAssocID="{EE1CA5E1-2065-40FC-95AA-EA713C340460}" presName="vert2" presStyleCnt="0"/>
      <dgm:spPr/>
    </dgm:pt>
    <dgm:pt modelId="{3A5B1D31-BC49-4466-A80D-085E3516E752}" type="pres">
      <dgm:prSet presAssocID="{EE1CA5E1-2065-40FC-95AA-EA713C340460}" presName="thinLine2b" presStyleLbl="callout" presStyleIdx="1" presStyleCnt="3"/>
      <dgm:spPr/>
    </dgm:pt>
    <dgm:pt modelId="{D8603404-365B-4985-B53D-9BE021D25D0E}" type="pres">
      <dgm:prSet presAssocID="{EE1CA5E1-2065-40FC-95AA-EA713C340460}" presName="vertSpace2b" presStyleCnt="0"/>
      <dgm:spPr/>
    </dgm:pt>
    <dgm:pt modelId="{DF75ECE9-9C69-4A9D-9FBD-64F02DD05AE5}" type="pres">
      <dgm:prSet presAssocID="{6055A308-A324-4E24-BBBA-59DCD956C8A7}" presName="horz2" presStyleCnt="0"/>
      <dgm:spPr/>
    </dgm:pt>
    <dgm:pt modelId="{4CF1EE92-D72F-47BF-B31F-6FA5B7AF8264}" type="pres">
      <dgm:prSet presAssocID="{6055A308-A324-4E24-BBBA-59DCD956C8A7}" presName="horzSpace2" presStyleCnt="0"/>
      <dgm:spPr/>
    </dgm:pt>
    <dgm:pt modelId="{B208C1D2-C20D-4784-8AA1-CDE08E476168}" type="pres">
      <dgm:prSet presAssocID="{6055A308-A324-4E24-BBBA-59DCD956C8A7}" presName="tx2" presStyleLbl="revTx" presStyleIdx="3" presStyleCnt="4"/>
      <dgm:spPr/>
    </dgm:pt>
    <dgm:pt modelId="{AA204888-BDE1-4FC1-BB5F-343546EF35D4}" type="pres">
      <dgm:prSet presAssocID="{6055A308-A324-4E24-BBBA-59DCD956C8A7}" presName="vert2" presStyleCnt="0"/>
      <dgm:spPr/>
    </dgm:pt>
    <dgm:pt modelId="{8109FEC1-18C1-4432-A262-55F83B3F2FFE}" type="pres">
      <dgm:prSet presAssocID="{6055A308-A324-4E24-BBBA-59DCD956C8A7}" presName="thinLine2b" presStyleLbl="callout" presStyleIdx="2" presStyleCnt="3"/>
      <dgm:spPr/>
    </dgm:pt>
    <dgm:pt modelId="{7551B7FD-81CF-42A3-8CA5-0D060B374C20}" type="pres">
      <dgm:prSet presAssocID="{6055A308-A324-4E24-BBBA-59DCD956C8A7}" presName="vertSpace2b" presStyleCnt="0"/>
      <dgm:spPr/>
    </dgm:pt>
  </dgm:ptLst>
  <dgm:cxnLst>
    <dgm:cxn modelId="{C6F3120D-47E6-4412-9FB8-F7B89AE72647}" type="presOf" srcId="{6055A308-A324-4E24-BBBA-59DCD956C8A7}" destId="{B208C1D2-C20D-4784-8AA1-CDE08E476168}" srcOrd="0" destOrd="0" presId="urn:microsoft.com/office/officeart/2008/layout/LinedList"/>
    <dgm:cxn modelId="{4E7EF121-B793-44CE-9434-BABAA1A6D9A1}" srcId="{B74B2B4D-724A-4F2A-BBBB-19F3E7370EA4}" destId="{5DC88091-529E-4AAF-BA6B-7092B8C757F0}" srcOrd="0" destOrd="0" parTransId="{A6E5A4A0-2B60-4EB6-8367-9FBECE54C0AC}" sibTransId="{F1FD954A-5203-4BD1-9758-1B1C5F6BFD9F}"/>
    <dgm:cxn modelId="{F07F2C2C-B4AD-419E-A9D5-771EF7B9EE42}" srcId="{B74B2B4D-724A-4F2A-BBBB-19F3E7370EA4}" destId="{EE1CA5E1-2065-40FC-95AA-EA713C340460}" srcOrd="1" destOrd="0" parTransId="{68500D25-B795-4BA8-B3F2-7F7B1788D5D4}" sibTransId="{0B579E0B-7CED-4C1F-A8EB-B10C5816D388}"/>
    <dgm:cxn modelId="{F195E66E-EB43-48E1-BD4E-90166A259D7B}" srcId="{D9E1FEBB-00E8-4230-B271-BC40A4D72ABF}" destId="{B74B2B4D-724A-4F2A-BBBB-19F3E7370EA4}" srcOrd="0" destOrd="0" parTransId="{770890BF-D860-4579-B968-B4AF6DF03FAC}" sibTransId="{60704AFF-CF98-44ED-9FED-B67DC66AB527}"/>
    <dgm:cxn modelId="{04482F59-3858-4973-9F26-B5409D784447}" type="presOf" srcId="{EE1CA5E1-2065-40FC-95AA-EA713C340460}" destId="{2B4CA159-6800-4F4B-8BBA-ACEA5568DBCE}" srcOrd="0" destOrd="0" presId="urn:microsoft.com/office/officeart/2008/layout/LinedList"/>
    <dgm:cxn modelId="{827E3BB8-CB75-4169-9092-E5B441CD9FD0}" type="presOf" srcId="{D9E1FEBB-00E8-4230-B271-BC40A4D72ABF}" destId="{1DF3782D-6052-4FD7-9531-A8632EE12041}" srcOrd="0" destOrd="0" presId="urn:microsoft.com/office/officeart/2008/layout/LinedList"/>
    <dgm:cxn modelId="{40E39BC5-5E73-41E9-B48E-61259D430901}" type="presOf" srcId="{B74B2B4D-724A-4F2A-BBBB-19F3E7370EA4}" destId="{E93BAAA4-8F82-4951-B2FA-0D523137B166}" srcOrd="0" destOrd="0" presId="urn:microsoft.com/office/officeart/2008/layout/LinedList"/>
    <dgm:cxn modelId="{AB8D14CE-E97C-4F6B-9DFE-12837A4CB2D4}" srcId="{B74B2B4D-724A-4F2A-BBBB-19F3E7370EA4}" destId="{6055A308-A324-4E24-BBBA-59DCD956C8A7}" srcOrd="2" destOrd="0" parTransId="{61DFA10C-D797-48D7-AF82-52AC793B1A97}" sibTransId="{05243676-4560-479F-A8C8-EA002E46A2D9}"/>
    <dgm:cxn modelId="{F05FFCEF-F10E-4B04-BEA5-C5DAD7786CC8}" type="presOf" srcId="{5DC88091-529E-4AAF-BA6B-7092B8C757F0}" destId="{F5F72E94-98B1-4B7C-98EC-402BB6E5D346}" srcOrd="0" destOrd="0" presId="urn:microsoft.com/office/officeart/2008/layout/LinedList"/>
    <dgm:cxn modelId="{BA2A5551-FC1B-414F-9EDE-CA4A880B50A0}" type="presParOf" srcId="{1DF3782D-6052-4FD7-9531-A8632EE12041}" destId="{57230B75-A635-4D1F-94EE-093C041FEB38}" srcOrd="0" destOrd="0" presId="urn:microsoft.com/office/officeart/2008/layout/LinedList"/>
    <dgm:cxn modelId="{E64CFAB0-E203-48BC-95B6-A89009D341CC}" type="presParOf" srcId="{1DF3782D-6052-4FD7-9531-A8632EE12041}" destId="{9D157427-2080-471B-A343-3E0203D3CC75}" srcOrd="1" destOrd="0" presId="urn:microsoft.com/office/officeart/2008/layout/LinedList"/>
    <dgm:cxn modelId="{289613B6-A026-4883-AC80-678C07955AAC}" type="presParOf" srcId="{9D157427-2080-471B-A343-3E0203D3CC75}" destId="{E93BAAA4-8F82-4951-B2FA-0D523137B166}" srcOrd="0" destOrd="0" presId="urn:microsoft.com/office/officeart/2008/layout/LinedList"/>
    <dgm:cxn modelId="{BCF362A7-5392-4F0E-A9C9-323B58793141}" type="presParOf" srcId="{9D157427-2080-471B-A343-3E0203D3CC75}" destId="{B54ED1F3-ADE8-4422-88BA-2FE84FFE8709}" srcOrd="1" destOrd="0" presId="urn:microsoft.com/office/officeart/2008/layout/LinedList"/>
    <dgm:cxn modelId="{2A7833A0-B7AB-4E02-A113-8FEF61D9E0D6}" type="presParOf" srcId="{B54ED1F3-ADE8-4422-88BA-2FE84FFE8709}" destId="{8D839052-6353-4EEF-9F31-30A97AB236C6}" srcOrd="0" destOrd="0" presId="urn:microsoft.com/office/officeart/2008/layout/LinedList"/>
    <dgm:cxn modelId="{8A07FA76-5B11-45FB-B56D-3528A59A110D}" type="presParOf" srcId="{B54ED1F3-ADE8-4422-88BA-2FE84FFE8709}" destId="{6180A881-F358-40D4-AD27-C06670F8BAB7}" srcOrd="1" destOrd="0" presId="urn:microsoft.com/office/officeart/2008/layout/LinedList"/>
    <dgm:cxn modelId="{B9F0A055-7D52-4F85-A4F9-20D72BA51A15}" type="presParOf" srcId="{6180A881-F358-40D4-AD27-C06670F8BAB7}" destId="{EDA9CE45-395F-4935-A05A-5996A8C8939B}" srcOrd="0" destOrd="0" presId="urn:microsoft.com/office/officeart/2008/layout/LinedList"/>
    <dgm:cxn modelId="{CF5F6C61-52B6-4732-A018-A99003FE6BD2}" type="presParOf" srcId="{6180A881-F358-40D4-AD27-C06670F8BAB7}" destId="{F5F72E94-98B1-4B7C-98EC-402BB6E5D346}" srcOrd="1" destOrd="0" presId="urn:microsoft.com/office/officeart/2008/layout/LinedList"/>
    <dgm:cxn modelId="{D5881EDE-37FC-420B-9061-E7ADB584FDBF}" type="presParOf" srcId="{6180A881-F358-40D4-AD27-C06670F8BAB7}" destId="{1F200F1B-4F50-4668-A049-0B61920C8494}" srcOrd="2" destOrd="0" presId="urn:microsoft.com/office/officeart/2008/layout/LinedList"/>
    <dgm:cxn modelId="{3E111A4A-9001-428D-8E22-5A8F37E690E4}" type="presParOf" srcId="{B54ED1F3-ADE8-4422-88BA-2FE84FFE8709}" destId="{2777DC6D-6CB6-4014-B593-DEC7C7356E91}" srcOrd="2" destOrd="0" presId="urn:microsoft.com/office/officeart/2008/layout/LinedList"/>
    <dgm:cxn modelId="{0A0885A4-7FA4-498B-93D6-F68C3E94C9EE}" type="presParOf" srcId="{B54ED1F3-ADE8-4422-88BA-2FE84FFE8709}" destId="{FF2AC7EC-2EE7-4384-B88E-E22C11912185}" srcOrd="3" destOrd="0" presId="urn:microsoft.com/office/officeart/2008/layout/LinedList"/>
    <dgm:cxn modelId="{3E9D7007-CAA1-45AC-9E5F-1E0D65321AAD}" type="presParOf" srcId="{B54ED1F3-ADE8-4422-88BA-2FE84FFE8709}" destId="{F1B836D9-748E-4A7A-B99A-28B8FDCD670A}" srcOrd="4" destOrd="0" presId="urn:microsoft.com/office/officeart/2008/layout/LinedList"/>
    <dgm:cxn modelId="{26D42E51-0451-4F93-91C7-AF1FEDA1C23C}" type="presParOf" srcId="{F1B836D9-748E-4A7A-B99A-28B8FDCD670A}" destId="{FBAE3F6E-1B80-405B-A4B0-52E8F9C8C8F1}" srcOrd="0" destOrd="0" presId="urn:microsoft.com/office/officeart/2008/layout/LinedList"/>
    <dgm:cxn modelId="{4D0B0578-75CB-4C5A-B181-1651B7116D08}" type="presParOf" srcId="{F1B836D9-748E-4A7A-B99A-28B8FDCD670A}" destId="{2B4CA159-6800-4F4B-8BBA-ACEA5568DBCE}" srcOrd="1" destOrd="0" presId="urn:microsoft.com/office/officeart/2008/layout/LinedList"/>
    <dgm:cxn modelId="{F122B78B-9EC5-4609-9F8C-380CF4E3EB0C}" type="presParOf" srcId="{F1B836D9-748E-4A7A-B99A-28B8FDCD670A}" destId="{572842F1-E414-4FD1-9945-142D468F2BE9}" srcOrd="2" destOrd="0" presId="urn:microsoft.com/office/officeart/2008/layout/LinedList"/>
    <dgm:cxn modelId="{29158E5A-6D56-4ED3-A9A7-9E3A65425338}" type="presParOf" srcId="{B54ED1F3-ADE8-4422-88BA-2FE84FFE8709}" destId="{3A5B1D31-BC49-4466-A80D-085E3516E752}" srcOrd="5" destOrd="0" presId="urn:microsoft.com/office/officeart/2008/layout/LinedList"/>
    <dgm:cxn modelId="{E518AD61-432F-46CC-8ADD-4104F262DC9E}" type="presParOf" srcId="{B54ED1F3-ADE8-4422-88BA-2FE84FFE8709}" destId="{D8603404-365B-4985-B53D-9BE021D25D0E}" srcOrd="6" destOrd="0" presId="urn:microsoft.com/office/officeart/2008/layout/LinedList"/>
    <dgm:cxn modelId="{D66F1A24-D375-47EA-991A-7A93F2F22FD3}" type="presParOf" srcId="{B54ED1F3-ADE8-4422-88BA-2FE84FFE8709}" destId="{DF75ECE9-9C69-4A9D-9FBD-64F02DD05AE5}" srcOrd="7" destOrd="0" presId="urn:microsoft.com/office/officeart/2008/layout/LinedList"/>
    <dgm:cxn modelId="{C9124404-3792-4EDC-9A8C-E69BFB316616}" type="presParOf" srcId="{DF75ECE9-9C69-4A9D-9FBD-64F02DD05AE5}" destId="{4CF1EE92-D72F-47BF-B31F-6FA5B7AF8264}" srcOrd="0" destOrd="0" presId="urn:microsoft.com/office/officeart/2008/layout/LinedList"/>
    <dgm:cxn modelId="{5726FC8A-9A03-4769-850E-6458A9BDA86A}" type="presParOf" srcId="{DF75ECE9-9C69-4A9D-9FBD-64F02DD05AE5}" destId="{B208C1D2-C20D-4784-8AA1-CDE08E476168}" srcOrd="1" destOrd="0" presId="urn:microsoft.com/office/officeart/2008/layout/LinedList"/>
    <dgm:cxn modelId="{D1A4869B-E3FD-478F-8B03-E069BA6B7D87}" type="presParOf" srcId="{DF75ECE9-9C69-4A9D-9FBD-64F02DD05AE5}" destId="{AA204888-BDE1-4FC1-BB5F-343546EF35D4}" srcOrd="2" destOrd="0" presId="urn:microsoft.com/office/officeart/2008/layout/LinedList"/>
    <dgm:cxn modelId="{AD6E044D-6C71-4A10-A29D-C9DEE7DCF56F}" type="presParOf" srcId="{B54ED1F3-ADE8-4422-88BA-2FE84FFE8709}" destId="{8109FEC1-18C1-4432-A262-55F83B3F2FFE}" srcOrd="8" destOrd="0" presId="urn:microsoft.com/office/officeart/2008/layout/LinedList"/>
    <dgm:cxn modelId="{02AA49E6-B9D6-42C4-8941-B088B4C5E086}" type="presParOf" srcId="{B54ED1F3-ADE8-4422-88BA-2FE84FFE8709}" destId="{7551B7FD-81CF-42A3-8CA5-0D060B374C20}" srcOrd="9" destOrd="0" presId="urn:microsoft.com/office/officeart/2008/layout/Lin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1FEBB-00E8-4230-B271-BC40A4D72A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4B2B4D-724A-4F2A-BBBB-19F3E7370EA4}">
      <dgm:prSet phldrT="[Текст]" custT="1"/>
      <dgm:spPr/>
      <dgm:t>
        <a:bodyPr/>
        <a:lstStyle/>
        <a:p>
          <a:r>
            <a:rPr lang="ru-RU" sz="1600" dirty="0"/>
            <a:t>Взрослые, работающие по отдельным профессиям и должностям</a:t>
          </a:r>
        </a:p>
      </dgm:t>
    </dgm:pt>
    <dgm:pt modelId="{770890BF-D860-4579-B968-B4AF6DF03FAC}" type="parTrans" cxnId="{F195E66E-EB43-48E1-BD4E-90166A259D7B}">
      <dgm:prSet/>
      <dgm:spPr/>
      <dgm:t>
        <a:bodyPr/>
        <a:lstStyle/>
        <a:p>
          <a:endParaRPr lang="ru-RU"/>
        </a:p>
      </dgm:t>
    </dgm:pt>
    <dgm:pt modelId="{60704AFF-CF98-44ED-9FED-B67DC66AB527}" type="sibTrans" cxnId="{F195E66E-EB43-48E1-BD4E-90166A259D7B}">
      <dgm:prSet/>
      <dgm:spPr/>
      <dgm:t>
        <a:bodyPr/>
        <a:lstStyle/>
        <a:p>
          <a:endParaRPr lang="ru-RU"/>
        </a:p>
      </dgm:t>
    </dgm:pt>
    <dgm:pt modelId="{5DC88091-529E-4AAF-BA6B-7092B8C757F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Работники организаций транспорта и энергетики, сотрудники правоохранительных органов, государственных контрольных органов в пунктах пропуска через государственную границу</a:t>
          </a:r>
        </a:p>
      </dgm:t>
    </dgm:pt>
    <dgm:pt modelId="{A6E5A4A0-2B60-4EB6-8367-9FBECE54C0AC}" type="parTrans" cxnId="{4E7EF121-B793-44CE-9434-BABAA1A6D9A1}">
      <dgm:prSet/>
      <dgm:spPr/>
      <dgm:t>
        <a:bodyPr/>
        <a:lstStyle/>
        <a:p>
          <a:endParaRPr lang="ru-RU"/>
        </a:p>
      </dgm:t>
    </dgm:pt>
    <dgm:pt modelId="{F1FD954A-5203-4BD1-9758-1B1C5F6BFD9F}" type="sibTrans" cxnId="{4E7EF121-B793-44CE-9434-BABAA1A6D9A1}">
      <dgm:prSet/>
      <dgm:spPr/>
      <dgm:t>
        <a:bodyPr/>
        <a:lstStyle/>
        <a:p>
          <a:endParaRPr lang="ru-RU"/>
        </a:p>
      </dgm:t>
    </dgm:pt>
    <dgm:pt modelId="{EE1CA5E1-2065-40FC-95AA-EA713C34046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Лица, работающие вахтовым методом</a:t>
          </a:r>
        </a:p>
      </dgm:t>
    </dgm:pt>
    <dgm:pt modelId="{68500D25-B795-4BA8-B3F2-7F7B1788D5D4}" type="parTrans" cxnId="{F07F2C2C-B4AD-419E-A9D5-771EF7B9EE42}">
      <dgm:prSet/>
      <dgm:spPr/>
      <dgm:t>
        <a:bodyPr/>
        <a:lstStyle/>
        <a:p>
          <a:endParaRPr lang="ru-RU"/>
        </a:p>
      </dgm:t>
    </dgm:pt>
    <dgm:pt modelId="{0B579E0B-7CED-4C1F-A8EB-B10C5816D388}" type="sibTrans" cxnId="{F07F2C2C-B4AD-419E-A9D5-771EF7B9EE42}">
      <dgm:prSet/>
      <dgm:spPr/>
      <dgm:t>
        <a:bodyPr/>
        <a:lstStyle/>
        <a:p>
          <a:endParaRPr lang="ru-RU"/>
        </a:p>
      </dgm:t>
    </dgm:pt>
    <dgm:pt modelId="{6055A308-A324-4E24-BBBA-59DCD956C8A7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Волонтеры</a:t>
          </a:r>
        </a:p>
      </dgm:t>
    </dgm:pt>
    <dgm:pt modelId="{61DFA10C-D797-48D7-AF82-52AC793B1A97}" type="parTrans" cxnId="{AB8D14CE-E97C-4F6B-9DFE-12837A4CB2D4}">
      <dgm:prSet/>
      <dgm:spPr/>
      <dgm:t>
        <a:bodyPr/>
        <a:lstStyle/>
        <a:p>
          <a:endParaRPr lang="ru-RU"/>
        </a:p>
      </dgm:t>
    </dgm:pt>
    <dgm:pt modelId="{05243676-4560-479F-A8C8-EA002E46A2D9}" type="sibTrans" cxnId="{AB8D14CE-E97C-4F6B-9DFE-12837A4CB2D4}">
      <dgm:prSet/>
      <dgm:spPr/>
      <dgm:t>
        <a:bodyPr/>
        <a:lstStyle/>
        <a:p>
          <a:endParaRPr lang="ru-RU"/>
        </a:p>
      </dgm:t>
    </dgm:pt>
    <dgm:pt modelId="{E9B85B7F-F2C4-4526-88B4-792FB8E5B85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Военнослужащие</a:t>
          </a:r>
        </a:p>
      </dgm:t>
    </dgm:pt>
    <dgm:pt modelId="{FB163F1C-C8F9-4550-BBCE-CC7A0244F9F3}" type="parTrans" cxnId="{0A171D9C-E61C-489F-81D0-2A1EEE26DEE5}">
      <dgm:prSet/>
      <dgm:spPr/>
      <dgm:t>
        <a:bodyPr/>
        <a:lstStyle/>
        <a:p>
          <a:endParaRPr lang="ru-RU"/>
        </a:p>
      </dgm:t>
    </dgm:pt>
    <dgm:pt modelId="{B68E85FE-47B6-4245-8EE9-90FF5D91A13D}" type="sibTrans" cxnId="{0A171D9C-E61C-489F-81D0-2A1EEE26DEE5}">
      <dgm:prSet/>
      <dgm:spPr/>
      <dgm:t>
        <a:bodyPr/>
        <a:lstStyle/>
        <a:p>
          <a:endParaRPr lang="ru-RU"/>
        </a:p>
      </dgm:t>
    </dgm:pt>
    <dgm:pt modelId="{48DECC60-6393-4FEF-99D5-52A511C8F7FA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/>
            <a:t>Работники организаций сферы предоставления услуг</a:t>
          </a:r>
        </a:p>
      </dgm:t>
    </dgm:pt>
    <dgm:pt modelId="{00A5B7B3-D8A5-4C0F-9113-CBB87483AC37}" type="parTrans" cxnId="{98701538-99CF-4EBC-8FD5-20586D75A232}">
      <dgm:prSet/>
      <dgm:spPr/>
      <dgm:t>
        <a:bodyPr/>
        <a:lstStyle/>
        <a:p>
          <a:endParaRPr lang="ru-RU"/>
        </a:p>
      </dgm:t>
    </dgm:pt>
    <dgm:pt modelId="{F1A0B843-F117-4298-B5DC-95DD1483786C}" type="sibTrans" cxnId="{98701538-99CF-4EBC-8FD5-20586D75A232}">
      <dgm:prSet/>
      <dgm:spPr/>
      <dgm:t>
        <a:bodyPr/>
        <a:lstStyle/>
        <a:p>
          <a:endParaRPr lang="ru-RU"/>
        </a:p>
      </dgm:t>
    </dgm:pt>
    <dgm:pt modelId="{1DF3782D-6052-4FD7-9531-A8632EE12041}" type="pres">
      <dgm:prSet presAssocID="{D9E1FEBB-00E8-4230-B271-BC40A4D72ABF}" presName="vert0" presStyleCnt="0">
        <dgm:presLayoutVars>
          <dgm:dir/>
          <dgm:animOne val="branch"/>
          <dgm:animLvl val="lvl"/>
        </dgm:presLayoutVars>
      </dgm:prSet>
      <dgm:spPr/>
    </dgm:pt>
    <dgm:pt modelId="{57230B75-A635-4D1F-94EE-093C041FEB38}" type="pres">
      <dgm:prSet presAssocID="{B74B2B4D-724A-4F2A-BBBB-19F3E7370EA4}" presName="thickLine" presStyleLbl="alignNode1" presStyleIdx="0" presStyleCnt="1"/>
      <dgm:spPr/>
    </dgm:pt>
    <dgm:pt modelId="{9D157427-2080-471B-A343-3E0203D3CC75}" type="pres">
      <dgm:prSet presAssocID="{B74B2B4D-724A-4F2A-BBBB-19F3E7370EA4}" presName="horz1" presStyleCnt="0"/>
      <dgm:spPr/>
    </dgm:pt>
    <dgm:pt modelId="{E93BAAA4-8F82-4951-B2FA-0D523137B166}" type="pres">
      <dgm:prSet presAssocID="{B74B2B4D-724A-4F2A-BBBB-19F3E7370EA4}" presName="tx1" presStyleLbl="revTx" presStyleIdx="0" presStyleCnt="6"/>
      <dgm:spPr/>
    </dgm:pt>
    <dgm:pt modelId="{B54ED1F3-ADE8-4422-88BA-2FE84FFE8709}" type="pres">
      <dgm:prSet presAssocID="{B74B2B4D-724A-4F2A-BBBB-19F3E7370EA4}" presName="vert1" presStyleCnt="0"/>
      <dgm:spPr/>
    </dgm:pt>
    <dgm:pt modelId="{8D839052-6353-4EEF-9F31-30A97AB236C6}" type="pres">
      <dgm:prSet presAssocID="{5DC88091-529E-4AAF-BA6B-7092B8C757F0}" presName="vertSpace2a" presStyleCnt="0"/>
      <dgm:spPr/>
    </dgm:pt>
    <dgm:pt modelId="{6180A881-F358-40D4-AD27-C06670F8BAB7}" type="pres">
      <dgm:prSet presAssocID="{5DC88091-529E-4AAF-BA6B-7092B8C757F0}" presName="horz2" presStyleCnt="0"/>
      <dgm:spPr/>
    </dgm:pt>
    <dgm:pt modelId="{EDA9CE45-395F-4935-A05A-5996A8C8939B}" type="pres">
      <dgm:prSet presAssocID="{5DC88091-529E-4AAF-BA6B-7092B8C757F0}" presName="horzSpace2" presStyleCnt="0"/>
      <dgm:spPr/>
    </dgm:pt>
    <dgm:pt modelId="{F5F72E94-98B1-4B7C-98EC-402BB6E5D346}" type="pres">
      <dgm:prSet presAssocID="{5DC88091-529E-4AAF-BA6B-7092B8C757F0}" presName="tx2" presStyleLbl="revTx" presStyleIdx="1" presStyleCnt="6"/>
      <dgm:spPr/>
    </dgm:pt>
    <dgm:pt modelId="{1F200F1B-4F50-4668-A049-0B61920C8494}" type="pres">
      <dgm:prSet presAssocID="{5DC88091-529E-4AAF-BA6B-7092B8C757F0}" presName="vert2" presStyleCnt="0"/>
      <dgm:spPr/>
    </dgm:pt>
    <dgm:pt modelId="{2777DC6D-6CB6-4014-B593-DEC7C7356E91}" type="pres">
      <dgm:prSet presAssocID="{5DC88091-529E-4AAF-BA6B-7092B8C757F0}" presName="thinLine2b" presStyleLbl="callout" presStyleIdx="0" presStyleCnt="5"/>
      <dgm:spPr/>
    </dgm:pt>
    <dgm:pt modelId="{FF2AC7EC-2EE7-4384-B88E-E22C11912185}" type="pres">
      <dgm:prSet presAssocID="{5DC88091-529E-4AAF-BA6B-7092B8C757F0}" presName="vertSpace2b" presStyleCnt="0"/>
      <dgm:spPr/>
    </dgm:pt>
    <dgm:pt modelId="{F1B836D9-748E-4A7A-B99A-28B8FDCD670A}" type="pres">
      <dgm:prSet presAssocID="{EE1CA5E1-2065-40FC-95AA-EA713C340460}" presName="horz2" presStyleCnt="0"/>
      <dgm:spPr/>
    </dgm:pt>
    <dgm:pt modelId="{FBAE3F6E-1B80-405B-A4B0-52E8F9C8C8F1}" type="pres">
      <dgm:prSet presAssocID="{EE1CA5E1-2065-40FC-95AA-EA713C340460}" presName="horzSpace2" presStyleCnt="0"/>
      <dgm:spPr/>
    </dgm:pt>
    <dgm:pt modelId="{2B4CA159-6800-4F4B-8BBA-ACEA5568DBCE}" type="pres">
      <dgm:prSet presAssocID="{EE1CA5E1-2065-40FC-95AA-EA713C340460}" presName="tx2" presStyleLbl="revTx" presStyleIdx="2" presStyleCnt="6" custScaleY="83567"/>
      <dgm:spPr/>
    </dgm:pt>
    <dgm:pt modelId="{572842F1-E414-4FD1-9945-142D468F2BE9}" type="pres">
      <dgm:prSet presAssocID="{EE1CA5E1-2065-40FC-95AA-EA713C340460}" presName="vert2" presStyleCnt="0"/>
      <dgm:spPr/>
    </dgm:pt>
    <dgm:pt modelId="{3A5B1D31-BC49-4466-A80D-085E3516E752}" type="pres">
      <dgm:prSet presAssocID="{EE1CA5E1-2065-40FC-95AA-EA713C340460}" presName="thinLine2b" presStyleLbl="callout" presStyleIdx="1" presStyleCnt="5"/>
      <dgm:spPr/>
    </dgm:pt>
    <dgm:pt modelId="{D8603404-365B-4985-B53D-9BE021D25D0E}" type="pres">
      <dgm:prSet presAssocID="{EE1CA5E1-2065-40FC-95AA-EA713C340460}" presName="vertSpace2b" presStyleCnt="0"/>
      <dgm:spPr/>
    </dgm:pt>
    <dgm:pt modelId="{DF75ECE9-9C69-4A9D-9FBD-64F02DD05AE5}" type="pres">
      <dgm:prSet presAssocID="{6055A308-A324-4E24-BBBA-59DCD956C8A7}" presName="horz2" presStyleCnt="0"/>
      <dgm:spPr/>
    </dgm:pt>
    <dgm:pt modelId="{4CF1EE92-D72F-47BF-B31F-6FA5B7AF8264}" type="pres">
      <dgm:prSet presAssocID="{6055A308-A324-4E24-BBBA-59DCD956C8A7}" presName="horzSpace2" presStyleCnt="0"/>
      <dgm:spPr/>
    </dgm:pt>
    <dgm:pt modelId="{B208C1D2-C20D-4784-8AA1-CDE08E476168}" type="pres">
      <dgm:prSet presAssocID="{6055A308-A324-4E24-BBBA-59DCD956C8A7}" presName="tx2" presStyleLbl="revTx" presStyleIdx="3" presStyleCnt="6" custScaleY="62432"/>
      <dgm:spPr/>
    </dgm:pt>
    <dgm:pt modelId="{AA204888-BDE1-4FC1-BB5F-343546EF35D4}" type="pres">
      <dgm:prSet presAssocID="{6055A308-A324-4E24-BBBA-59DCD956C8A7}" presName="vert2" presStyleCnt="0"/>
      <dgm:spPr/>
    </dgm:pt>
    <dgm:pt modelId="{8109FEC1-18C1-4432-A262-55F83B3F2FFE}" type="pres">
      <dgm:prSet presAssocID="{6055A308-A324-4E24-BBBA-59DCD956C8A7}" presName="thinLine2b" presStyleLbl="callout" presStyleIdx="2" presStyleCnt="5"/>
      <dgm:spPr/>
    </dgm:pt>
    <dgm:pt modelId="{7551B7FD-81CF-42A3-8CA5-0D060B374C20}" type="pres">
      <dgm:prSet presAssocID="{6055A308-A324-4E24-BBBA-59DCD956C8A7}" presName="vertSpace2b" presStyleCnt="0"/>
      <dgm:spPr/>
    </dgm:pt>
    <dgm:pt modelId="{D6192B64-7C46-4C38-B986-07548B70F027}" type="pres">
      <dgm:prSet presAssocID="{E9B85B7F-F2C4-4526-88B4-792FB8E5B85F}" presName="horz2" presStyleCnt="0"/>
      <dgm:spPr/>
    </dgm:pt>
    <dgm:pt modelId="{83B4AFCC-B9C5-4A01-B182-F0A4EC088FD2}" type="pres">
      <dgm:prSet presAssocID="{E9B85B7F-F2C4-4526-88B4-792FB8E5B85F}" presName="horzSpace2" presStyleCnt="0"/>
      <dgm:spPr/>
    </dgm:pt>
    <dgm:pt modelId="{88D260AF-7AF3-49B1-82D8-3FD945F0EDDF}" type="pres">
      <dgm:prSet presAssocID="{E9B85B7F-F2C4-4526-88B4-792FB8E5B85F}" presName="tx2" presStyleLbl="revTx" presStyleIdx="4" presStyleCnt="6" custScaleY="74353"/>
      <dgm:spPr/>
    </dgm:pt>
    <dgm:pt modelId="{6E6DA9A2-1319-4B3B-9850-40FB56AC2DE6}" type="pres">
      <dgm:prSet presAssocID="{E9B85B7F-F2C4-4526-88B4-792FB8E5B85F}" presName="vert2" presStyleCnt="0"/>
      <dgm:spPr/>
    </dgm:pt>
    <dgm:pt modelId="{D97CE4C4-C7B0-4F03-BC4E-2F410918FD54}" type="pres">
      <dgm:prSet presAssocID="{E9B85B7F-F2C4-4526-88B4-792FB8E5B85F}" presName="thinLine2b" presStyleLbl="callout" presStyleIdx="3" presStyleCnt="5"/>
      <dgm:spPr/>
    </dgm:pt>
    <dgm:pt modelId="{7E19C143-85ED-4F91-84DB-8434BF4941C6}" type="pres">
      <dgm:prSet presAssocID="{E9B85B7F-F2C4-4526-88B4-792FB8E5B85F}" presName="vertSpace2b" presStyleCnt="0"/>
      <dgm:spPr/>
    </dgm:pt>
    <dgm:pt modelId="{B1C6B7E3-C289-41E2-B7AC-D446628C75C5}" type="pres">
      <dgm:prSet presAssocID="{48DECC60-6393-4FEF-99D5-52A511C8F7FA}" presName="horz2" presStyleCnt="0"/>
      <dgm:spPr/>
    </dgm:pt>
    <dgm:pt modelId="{85FD6465-3172-4EF7-8C80-41EFE792050D}" type="pres">
      <dgm:prSet presAssocID="{48DECC60-6393-4FEF-99D5-52A511C8F7FA}" presName="horzSpace2" presStyleCnt="0"/>
      <dgm:spPr/>
    </dgm:pt>
    <dgm:pt modelId="{5EED8745-725B-4CCC-97E2-0CCC11F59274}" type="pres">
      <dgm:prSet presAssocID="{48DECC60-6393-4FEF-99D5-52A511C8F7FA}" presName="tx2" presStyleLbl="revTx" presStyleIdx="5" presStyleCnt="6" custScaleY="60699"/>
      <dgm:spPr/>
    </dgm:pt>
    <dgm:pt modelId="{4DA2F6C9-3FBB-4560-AE02-45516FC38E6C}" type="pres">
      <dgm:prSet presAssocID="{48DECC60-6393-4FEF-99D5-52A511C8F7FA}" presName="vert2" presStyleCnt="0"/>
      <dgm:spPr/>
    </dgm:pt>
    <dgm:pt modelId="{277D07FB-8A2B-4744-8E5D-4A36E120DC45}" type="pres">
      <dgm:prSet presAssocID="{48DECC60-6393-4FEF-99D5-52A511C8F7FA}" presName="thinLine2b" presStyleLbl="callout" presStyleIdx="4" presStyleCnt="5"/>
      <dgm:spPr/>
    </dgm:pt>
    <dgm:pt modelId="{AF85904C-5177-4FA5-A99E-54B8A2C6AB1D}" type="pres">
      <dgm:prSet presAssocID="{48DECC60-6393-4FEF-99D5-52A511C8F7FA}" presName="vertSpace2b" presStyleCnt="0"/>
      <dgm:spPr/>
    </dgm:pt>
  </dgm:ptLst>
  <dgm:cxnLst>
    <dgm:cxn modelId="{C6F3120D-47E6-4412-9FB8-F7B89AE72647}" type="presOf" srcId="{6055A308-A324-4E24-BBBA-59DCD956C8A7}" destId="{B208C1D2-C20D-4784-8AA1-CDE08E476168}" srcOrd="0" destOrd="0" presId="urn:microsoft.com/office/officeart/2008/layout/LinedList"/>
    <dgm:cxn modelId="{4E7EF121-B793-44CE-9434-BABAA1A6D9A1}" srcId="{B74B2B4D-724A-4F2A-BBBB-19F3E7370EA4}" destId="{5DC88091-529E-4AAF-BA6B-7092B8C757F0}" srcOrd="0" destOrd="0" parTransId="{A6E5A4A0-2B60-4EB6-8367-9FBECE54C0AC}" sibTransId="{F1FD954A-5203-4BD1-9758-1B1C5F6BFD9F}"/>
    <dgm:cxn modelId="{F07F2C2C-B4AD-419E-A9D5-771EF7B9EE42}" srcId="{B74B2B4D-724A-4F2A-BBBB-19F3E7370EA4}" destId="{EE1CA5E1-2065-40FC-95AA-EA713C340460}" srcOrd="1" destOrd="0" parTransId="{68500D25-B795-4BA8-B3F2-7F7B1788D5D4}" sibTransId="{0B579E0B-7CED-4C1F-A8EB-B10C5816D388}"/>
    <dgm:cxn modelId="{98701538-99CF-4EBC-8FD5-20586D75A232}" srcId="{B74B2B4D-724A-4F2A-BBBB-19F3E7370EA4}" destId="{48DECC60-6393-4FEF-99D5-52A511C8F7FA}" srcOrd="4" destOrd="0" parTransId="{00A5B7B3-D8A5-4C0F-9113-CBB87483AC37}" sibTransId="{F1A0B843-F117-4298-B5DC-95DD1483786C}"/>
    <dgm:cxn modelId="{F195E66E-EB43-48E1-BD4E-90166A259D7B}" srcId="{D9E1FEBB-00E8-4230-B271-BC40A4D72ABF}" destId="{B74B2B4D-724A-4F2A-BBBB-19F3E7370EA4}" srcOrd="0" destOrd="0" parTransId="{770890BF-D860-4579-B968-B4AF6DF03FAC}" sibTransId="{60704AFF-CF98-44ED-9FED-B67DC66AB527}"/>
    <dgm:cxn modelId="{369F5F74-61CB-498D-8603-83D81BC52B0D}" type="presOf" srcId="{E9B85B7F-F2C4-4526-88B4-792FB8E5B85F}" destId="{88D260AF-7AF3-49B1-82D8-3FD945F0EDDF}" srcOrd="0" destOrd="0" presId="urn:microsoft.com/office/officeart/2008/layout/LinedList"/>
    <dgm:cxn modelId="{04482F59-3858-4973-9F26-B5409D784447}" type="presOf" srcId="{EE1CA5E1-2065-40FC-95AA-EA713C340460}" destId="{2B4CA159-6800-4F4B-8BBA-ACEA5568DBCE}" srcOrd="0" destOrd="0" presId="urn:microsoft.com/office/officeart/2008/layout/LinedList"/>
    <dgm:cxn modelId="{0A171D9C-E61C-489F-81D0-2A1EEE26DEE5}" srcId="{B74B2B4D-724A-4F2A-BBBB-19F3E7370EA4}" destId="{E9B85B7F-F2C4-4526-88B4-792FB8E5B85F}" srcOrd="3" destOrd="0" parTransId="{FB163F1C-C8F9-4550-BBCE-CC7A0244F9F3}" sibTransId="{B68E85FE-47B6-4245-8EE9-90FF5D91A13D}"/>
    <dgm:cxn modelId="{C404D6AB-A49C-402A-BC51-58C4651C9399}" type="presOf" srcId="{48DECC60-6393-4FEF-99D5-52A511C8F7FA}" destId="{5EED8745-725B-4CCC-97E2-0CCC11F59274}" srcOrd="0" destOrd="0" presId="urn:microsoft.com/office/officeart/2008/layout/LinedList"/>
    <dgm:cxn modelId="{827E3BB8-CB75-4169-9092-E5B441CD9FD0}" type="presOf" srcId="{D9E1FEBB-00E8-4230-B271-BC40A4D72ABF}" destId="{1DF3782D-6052-4FD7-9531-A8632EE12041}" srcOrd="0" destOrd="0" presId="urn:microsoft.com/office/officeart/2008/layout/LinedList"/>
    <dgm:cxn modelId="{40E39BC5-5E73-41E9-B48E-61259D430901}" type="presOf" srcId="{B74B2B4D-724A-4F2A-BBBB-19F3E7370EA4}" destId="{E93BAAA4-8F82-4951-B2FA-0D523137B166}" srcOrd="0" destOrd="0" presId="urn:microsoft.com/office/officeart/2008/layout/LinedList"/>
    <dgm:cxn modelId="{AB8D14CE-E97C-4F6B-9DFE-12837A4CB2D4}" srcId="{B74B2B4D-724A-4F2A-BBBB-19F3E7370EA4}" destId="{6055A308-A324-4E24-BBBA-59DCD956C8A7}" srcOrd="2" destOrd="0" parTransId="{61DFA10C-D797-48D7-AF82-52AC793B1A97}" sibTransId="{05243676-4560-479F-A8C8-EA002E46A2D9}"/>
    <dgm:cxn modelId="{F05FFCEF-F10E-4B04-BEA5-C5DAD7786CC8}" type="presOf" srcId="{5DC88091-529E-4AAF-BA6B-7092B8C757F0}" destId="{F5F72E94-98B1-4B7C-98EC-402BB6E5D346}" srcOrd="0" destOrd="0" presId="urn:microsoft.com/office/officeart/2008/layout/LinedList"/>
    <dgm:cxn modelId="{BA2A5551-FC1B-414F-9EDE-CA4A880B50A0}" type="presParOf" srcId="{1DF3782D-6052-4FD7-9531-A8632EE12041}" destId="{57230B75-A635-4D1F-94EE-093C041FEB38}" srcOrd="0" destOrd="0" presId="urn:microsoft.com/office/officeart/2008/layout/LinedList"/>
    <dgm:cxn modelId="{E64CFAB0-E203-48BC-95B6-A89009D341CC}" type="presParOf" srcId="{1DF3782D-6052-4FD7-9531-A8632EE12041}" destId="{9D157427-2080-471B-A343-3E0203D3CC75}" srcOrd="1" destOrd="0" presId="urn:microsoft.com/office/officeart/2008/layout/LinedList"/>
    <dgm:cxn modelId="{289613B6-A026-4883-AC80-678C07955AAC}" type="presParOf" srcId="{9D157427-2080-471B-A343-3E0203D3CC75}" destId="{E93BAAA4-8F82-4951-B2FA-0D523137B166}" srcOrd="0" destOrd="0" presId="urn:microsoft.com/office/officeart/2008/layout/LinedList"/>
    <dgm:cxn modelId="{BCF362A7-5392-4F0E-A9C9-323B58793141}" type="presParOf" srcId="{9D157427-2080-471B-A343-3E0203D3CC75}" destId="{B54ED1F3-ADE8-4422-88BA-2FE84FFE8709}" srcOrd="1" destOrd="0" presId="urn:microsoft.com/office/officeart/2008/layout/LinedList"/>
    <dgm:cxn modelId="{2A7833A0-B7AB-4E02-A113-8FEF61D9E0D6}" type="presParOf" srcId="{B54ED1F3-ADE8-4422-88BA-2FE84FFE8709}" destId="{8D839052-6353-4EEF-9F31-30A97AB236C6}" srcOrd="0" destOrd="0" presId="urn:microsoft.com/office/officeart/2008/layout/LinedList"/>
    <dgm:cxn modelId="{8A07FA76-5B11-45FB-B56D-3528A59A110D}" type="presParOf" srcId="{B54ED1F3-ADE8-4422-88BA-2FE84FFE8709}" destId="{6180A881-F358-40D4-AD27-C06670F8BAB7}" srcOrd="1" destOrd="0" presId="urn:microsoft.com/office/officeart/2008/layout/LinedList"/>
    <dgm:cxn modelId="{B9F0A055-7D52-4F85-A4F9-20D72BA51A15}" type="presParOf" srcId="{6180A881-F358-40D4-AD27-C06670F8BAB7}" destId="{EDA9CE45-395F-4935-A05A-5996A8C8939B}" srcOrd="0" destOrd="0" presId="urn:microsoft.com/office/officeart/2008/layout/LinedList"/>
    <dgm:cxn modelId="{CF5F6C61-52B6-4732-A018-A99003FE6BD2}" type="presParOf" srcId="{6180A881-F358-40D4-AD27-C06670F8BAB7}" destId="{F5F72E94-98B1-4B7C-98EC-402BB6E5D346}" srcOrd="1" destOrd="0" presId="urn:microsoft.com/office/officeart/2008/layout/LinedList"/>
    <dgm:cxn modelId="{D5881EDE-37FC-420B-9061-E7ADB584FDBF}" type="presParOf" srcId="{6180A881-F358-40D4-AD27-C06670F8BAB7}" destId="{1F200F1B-4F50-4668-A049-0B61920C8494}" srcOrd="2" destOrd="0" presId="urn:microsoft.com/office/officeart/2008/layout/LinedList"/>
    <dgm:cxn modelId="{3E111A4A-9001-428D-8E22-5A8F37E690E4}" type="presParOf" srcId="{B54ED1F3-ADE8-4422-88BA-2FE84FFE8709}" destId="{2777DC6D-6CB6-4014-B593-DEC7C7356E91}" srcOrd="2" destOrd="0" presId="urn:microsoft.com/office/officeart/2008/layout/LinedList"/>
    <dgm:cxn modelId="{0A0885A4-7FA4-498B-93D6-F68C3E94C9EE}" type="presParOf" srcId="{B54ED1F3-ADE8-4422-88BA-2FE84FFE8709}" destId="{FF2AC7EC-2EE7-4384-B88E-E22C11912185}" srcOrd="3" destOrd="0" presId="urn:microsoft.com/office/officeart/2008/layout/LinedList"/>
    <dgm:cxn modelId="{3E9D7007-CAA1-45AC-9E5F-1E0D65321AAD}" type="presParOf" srcId="{B54ED1F3-ADE8-4422-88BA-2FE84FFE8709}" destId="{F1B836D9-748E-4A7A-B99A-28B8FDCD670A}" srcOrd="4" destOrd="0" presId="urn:microsoft.com/office/officeart/2008/layout/LinedList"/>
    <dgm:cxn modelId="{26D42E51-0451-4F93-91C7-AF1FEDA1C23C}" type="presParOf" srcId="{F1B836D9-748E-4A7A-B99A-28B8FDCD670A}" destId="{FBAE3F6E-1B80-405B-A4B0-52E8F9C8C8F1}" srcOrd="0" destOrd="0" presId="urn:microsoft.com/office/officeart/2008/layout/LinedList"/>
    <dgm:cxn modelId="{4D0B0578-75CB-4C5A-B181-1651B7116D08}" type="presParOf" srcId="{F1B836D9-748E-4A7A-B99A-28B8FDCD670A}" destId="{2B4CA159-6800-4F4B-8BBA-ACEA5568DBCE}" srcOrd="1" destOrd="0" presId="urn:microsoft.com/office/officeart/2008/layout/LinedList"/>
    <dgm:cxn modelId="{F122B78B-9EC5-4609-9F8C-380CF4E3EB0C}" type="presParOf" srcId="{F1B836D9-748E-4A7A-B99A-28B8FDCD670A}" destId="{572842F1-E414-4FD1-9945-142D468F2BE9}" srcOrd="2" destOrd="0" presId="urn:microsoft.com/office/officeart/2008/layout/LinedList"/>
    <dgm:cxn modelId="{29158E5A-6D56-4ED3-A9A7-9E3A65425338}" type="presParOf" srcId="{B54ED1F3-ADE8-4422-88BA-2FE84FFE8709}" destId="{3A5B1D31-BC49-4466-A80D-085E3516E752}" srcOrd="5" destOrd="0" presId="urn:microsoft.com/office/officeart/2008/layout/LinedList"/>
    <dgm:cxn modelId="{E518AD61-432F-46CC-8ADD-4104F262DC9E}" type="presParOf" srcId="{B54ED1F3-ADE8-4422-88BA-2FE84FFE8709}" destId="{D8603404-365B-4985-B53D-9BE021D25D0E}" srcOrd="6" destOrd="0" presId="urn:microsoft.com/office/officeart/2008/layout/LinedList"/>
    <dgm:cxn modelId="{D66F1A24-D375-47EA-991A-7A93F2F22FD3}" type="presParOf" srcId="{B54ED1F3-ADE8-4422-88BA-2FE84FFE8709}" destId="{DF75ECE9-9C69-4A9D-9FBD-64F02DD05AE5}" srcOrd="7" destOrd="0" presId="urn:microsoft.com/office/officeart/2008/layout/LinedList"/>
    <dgm:cxn modelId="{C9124404-3792-4EDC-9A8C-E69BFB316616}" type="presParOf" srcId="{DF75ECE9-9C69-4A9D-9FBD-64F02DD05AE5}" destId="{4CF1EE92-D72F-47BF-B31F-6FA5B7AF8264}" srcOrd="0" destOrd="0" presId="urn:microsoft.com/office/officeart/2008/layout/LinedList"/>
    <dgm:cxn modelId="{5726FC8A-9A03-4769-850E-6458A9BDA86A}" type="presParOf" srcId="{DF75ECE9-9C69-4A9D-9FBD-64F02DD05AE5}" destId="{B208C1D2-C20D-4784-8AA1-CDE08E476168}" srcOrd="1" destOrd="0" presId="urn:microsoft.com/office/officeart/2008/layout/LinedList"/>
    <dgm:cxn modelId="{D1A4869B-E3FD-478F-8B03-E069BA6B7D87}" type="presParOf" srcId="{DF75ECE9-9C69-4A9D-9FBD-64F02DD05AE5}" destId="{AA204888-BDE1-4FC1-BB5F-343546EF35D4}" srcOrd="2" destOrd="0" presId="urn:microsoft.com/office/officeart/2008/layout/LinedList"/>
    <dgm:cxn modelId="{AD6E044D-6C71-4A10-A29D-C9DEE7DCF56F}" type="presParOf" srcId="{B54ED1F3-ADE8-4422-88BA-2FE84FFE8709}" destId="{8109FEC1-18C1-4432-A262-55F83B3F2FFE}" srcOrd="8" destOrd="0" presId="urn:microsoft.com/office/officeart/2008/layout/LinedList"/>
    <dgm:cxn modelId="{02AA49E6-B9D6-42C4-8941-B088B4C5E086}" type="presParOf" srcId="{B54ED1F3-ADE8-4422-88BA-2FE84FFE8709}" destId="{7551B7FD-81CF-42A3-8CA5-0D060B374C20}" srcOrd="9" destOrd="0" presId="urn:microsoft.com/office/officeart/2008/layout/LinedList"/>
    <dgm:cxn modelId="{66EF4DB0-5798-40EB-AE30-053DF0B8E103}" type="presParOf" srcId="{B54ED1F3-ADE8-4422-88BA-2FE84FFE8709}" destId="{D6192B64-7C46-4C38-B986-07548B70F027}" srcOrd="10" destOrd="0" presId="urn:microsoft.com/office/officeart/2008/layout/LinedList"/>
    <dgm:cxn modelId="{6F856352-B3CF-4757-8432-E544BA59944B}" type="presParOf" srcId="{D6192B64-7C46-4C38-B986-07548B70F027}" destId="{83B4AFCC-B9C5-4A01-B182-F0A4EC088FD2}" srcOrd="0" destOrd="0" presId="urn:microsoft.com/office/officeart/2008/layout/LinedList"/>
    <dgm:cxn modelId="{DF58D4B4-6AB1-4815-BF2A-40363EDC5FC5}" type="presParOf" srcId="{D6192B64-7C46-4C38-B986-07548B70F027}" destId="{88D260AF-7AF3-49B1-82D8-3FD945F0EDDF}" srcOrd="1" destOrd="0" presId="urn:microsoft.com/office/officeart/2008/layout/LinedList"/>
    <dgm:cxn modelId="{7E615861-FF60-4F40-B6EC-069957A969D9}" type="presParOf" srcId="{D6192B64-7C46-4C38-B986-07548B70F027}" destId="{6E6DA9A2-1319-4B3B-9850-40FB56AC2DE6}" srcOrd="2" destOrd="0" presId="urn:microsoft.com/office/officeart/2008/layout/LinedList"/>
    <dgm:cxn modelId="{79C2FABC-F4F9-4EED-8689-5FA0BBA22FBE}" type="presParOf" srcId="{B54ED1F3-ADE8-4422-88BA-2FE84FFE8709}" destId="{D97CE4C4-C7B0-4F03-BC4E-2F410918FD54}" srcOrd="11" destOrd="0" presId="urn:microsoft.com/office/officeart/2008/layout/LinedList"/>
    <dgm:cxn modelId="{5993A731-9342-4F20-83AD-E1EDAA7887F2}" type="presParOf" srcId="{B54ED1F3-ADE8-4422-88BA-2FE84FFE8709}" destId="{7E19C143-85ED-4F91-84DB-8434BF4941C6}" srcOrd="12" destOrd="0" presId="urn:microsoft.com/office/officeart/2008/layout/LinedList"/>
    <dgm:cxn modelId="{C9D300F2-BC66-4E91-B8F9-52BE8B6DDA62}" type="presParOf" srcId="{B54ED1F3-ADE8-4422-88BA-2FE84FFE8709}" destId="{B1C6B7E3-C289-41E2-B7AC-D446628C75C5}" srcOrd="13" destOrd="0" presId="urn:microsoft.com/office/officeart/2008/layout/LinedList"/>
    <dgm:cxn modelId="{F639AF3A-897C-4105-ACA3-EE0143FF4A69}" type="presParOf" srcId="{B1C6B7E3-C289-41E2-B7AC-D446628C75C5}" destId="{85FD6465-3172-4EF7-8C80-41EFE792050D}" srcOrd="0" destOrd="0" presId="urn:microsoft.com/office/officeart/2008/layout/LinedList"/>
    <dgm:cxn modelId="{A5246DF9-B1C8-49E8-9E5B-DABBE0EB0EBF}" type="presParOf" srcId="{B1C6B7E3-C289-41E2-B7AC-D446628C75C5}" destId="{5EED8745-725B-4CCC-97E2-0CCC11F59274}" srcOrd="1" destOrd="0" presId="urn:microsoft.com/office/officeart/2008/layout/LinedList"/>
    <dgm:cxn modelId="{C4150CB4-8DF4-4394-A8FD-A1E4135E5E3D}" type="presParOf" srcId="{B1C6B7E3-C289-41E2-B7AC-D446628C75C5}" destId="{4DA2F6C9-3FBB-4560-AE02-45516FC38E6C}" srcOrd="2" destOrd="0" presId="urn:microsoft.com/office/officeart/2008/layout/LinedList"/>
    <dgm:cxn modelId="{98088C4C-E050-4263-A6E3-D73996E7407B}" type="presParOf" srcId="{B54ED1F3-ADE8-4422-88BA-2FE84FFE8709}" destId="{277D07FB-8A2B-4744-8E5D-4A36E120DC45}" srcOrd="14" destOrd="0" presId="urn:microsoft.com/office/officeart/2008/layout/LinedList"/>
    <dgm:cxn modelId="{AA391675-BE1C-4237-BB04-DFD221B7743A}" type="presParOf" srcId="{B54ED1F3-ADE8-4422-88BA-2FE84FFE8709}" destId="{AF85904C-5177-4FA5-A99E-54B8A2C6AB1D}" srcOrd="15" destOrd="0" presId="urn:microsoft.com/office/officeart/2008/layout/Lin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C7719B-4530-42EC-BCD4-55C6907645D4}">
      <dgm:prSet custT="1"/>
      <dgm:spPr>
        <a:xfrm>
          <a:off x="0" y="1546458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Обучающиеся в профессиональных образовательных организациях и образовательных организациях высшего образования старше 18 лет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 custT="1"/>
      <dgm:spPr>
        <a:xfrm>
          <a:off x="0" y="2318555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Лица, подлежащие призыву на военную службу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 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 custT="1"/>
      <dgm:spPr>
        <a:xfrm>
          <a:off x="0" y="2264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Государственные гражданские и муниципальные служащие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3"/>
      <dgm:spPr>
        <a:xfrm>
          <a:off x="0" y="2264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3"/>
      <dgm:spPr/>
    </dgm:pt>
    <dgm:pt modelId="{645FD6F6-A52D-48D2-AEF5-A70C05A11655}" type="pres">
      <dgm:prSet presAssocID="{75828FC0-763B-48B0-B8D3-4614CD1C5D28}" presName="vert1" presStyleCnt="0"/>
      <dgm:spPr/>
    </dgm:pt>
    <dgm:pt modelId="{1C47B805-5D95-4A3A-A24E-C8474B03B211}" type="pres">
      <dgm:prSet presAssocID="{DFC7719B-4530-42EC-BCD4-55C6907645D4}" presName="thickLine" presStyleLbl="alignNode1" presStyleIdx="1" presStyleCnt="3"/>
      <dgm:spPr>
        <a:xfrm>
          <a:off x="0" y="1546458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1" presStyleCnt="3"/>
      <dgm:spPr/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2" presStyleCnt="3"/>
      <dgm:spPr>
        <a:xfrm>
          <a:off x="0" y="2318555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2" presStyleCnt="3"/>
      <dgm:spPr/>
    </dgm:pt>
    <dgm:pt modelId="{6520D43A-76B8-4CD8-9014-99F28633F2E0}" type="pres">
      <dgm:prSet presAssocID="{B9E8C913-EDCB-4207-99B1-86AE9B832669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FAD34F73-598C-4AA4-849F-436F46A2145B}" srcId="{548F193A-0327-4C0F-B712-92ED3D7352A0}" destId="{DFC7719B-4530-42EC-BCD4-55C6907645D4}" srcOrd="1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296279E5-10D4-4391-BD2C-02F23A7BEA2F}" srcId="{548F193A-0327-4C0F-B712-92ED3D7352A0}" destId="{B9E8C913-EDCB-4207-99B1-86AE9B832669}" srcOrd="2" destOrd="0" parTransId="{1C759378-46B0-4B64-8020-55D819157F50}" sibTransId="{2398CEAD-FA11-4B5C-93E3-D81DF67D31AD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4C7184D2-3455-42D7-8A57-858819D42584}" type="presParOf" srcId="{AF244C07-1DE5-4879-82EF-90D33EDAB0D7}" destId="{1C47B805-5D95-4A3A-A24E-C8474B03B211}" srcOrd="2" destOrd="0" presId="urn:microsoft.com/office/officeart/2008/layout/LinedList"/>
    <dgm:cxn modelId="{F1F1654F-EE4C-4D91-A8FC-3D1BEC3601AF}" type="presParOf" srcId="{AF244C07-1DE5-4879-82EF-90D33EDAB0D7}" destId="{0BEADE9F-E015-46F4-AF83-DD7267024CC6}" srcOrd="3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4" destOrd="0" presId="urn:microsoft.com/office/officeart/2008/layout/LinedList"/>
    <dgm:cxn modelId="{46D13CB2-EC86-42D7-993E-551AE63465BA}" type="presParOf" srcId="{AF244C07-1DE5-4879-82EF-90D33EDAB0D7}" destId="{94785CEA-95A3-4EFD-B750-3049E93620D6}" srcOrd="5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C7719B-4530-42EC-BCD4-55C6907645D4}">
      <dgm:prSet custT="1"/>
      <dgm:spPr>
        <a:xfrm>
          <a:off x="0" y="1546458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Граждане, проживающие в городах с численностью населения 1 млн. и более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 custT="1"/>
      <dgm:spPr>
        <a:xfrm>
          <a:off x="0" y="2264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К приоритету 1-го уровня относятся:</a:t>
          </a:r>
        </a:p>
        <a:p>
          <a:pPr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Лица в возрасте 60 лет и старше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2"/>
      <dgm:spPr>
        <a:xfrm>
          <a:off x="0" y="2264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2"/>
      <dgm:spPr/>
    </dgm:pt>
    <dgm:pt modelId="{645FD6F6-A52D-48D2-AEF5-A70C05A11655}" type="pres">
      <dgm:prSet presAssocID="{75828FC0-763B-48B0-B8D3-4614CD1C5D28}" presName="vert1" presStyleCnt="0"/>
      <dgm:spPr/>
    </dgm:pt>
    <dgm:pt modelId="{1C47B805-5D95-4A3A-A24E-C8474B03B211}" type="pres">
      <dgm:prSet presAssocID="{DFC7719B-4530-42EC-BCD4-55C6907645D4}" presName="thickLine" presStyleLbl="alignNode1" presStyleIdx="1" presStyleCnt="2"/>
      <dgm:spPr>
        <a:xfrm>
          <a:off x="0" y="1546458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1" presStyleCnt="2"/>
      <dgm:spPr/>
    </dgm:pt>
    <dgm:pt modelId="{605FDA4F-5CB7-45F6-B144-170F36E8B576}" type="pres">
      <dgm:prSet presAssocID="{DFC7719B-4530-42EC-BCD4-55C6907645D4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FAD34F73-598C-4AA4-849F-436F46A2145B}" srcId="{548F193A-0327-4C0F-B712-92ED3D7352A0}" destId="{DFC7719B-4530-42EC-BCD4-55C6907645D4}" srcOrd="1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4C7184D2-3455-42D7-8A57-858819D42584}" type="presParOf" srcId="{AF244C07-1DE5-4879-82EF-90D33EDAB0D7}" destId="{1C47B805-5D95-4A3A-A24E-C8474B03B211}" srcOrd="2" destOrd="0" presId="urn:microsoft.com/office/officeart/2008/layout/LinedList"/>
    <dgm:cxn modelId="{F1F1654F-EE4C-4D91-A8FC-3D1BEC3601AF}" type="presParOf" srcId="{AF244C07-1DE5-4879-82EF-90D33EDAB0D7}" destId="{0BEADE9F-E015-46F4-AF83-DD7267024CC6}" srcOrd="3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F3E34D-4429-4D85-8314-5DD747062A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6E5AF7-FBDD-4C9B-B5B6-B5E529079220}">
      <dgm:prSet phldrT="[Текст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2000" dirty="0"/>
            <a:t>Спутник </a:t>
          </a:r>
          <a:r>
            <a:rPr lang="en-US" sz="2000" dirty="0"/>
            <a:t>V </a:t>
          </a:r>
          <a:br>
            <a:rPr lang="ru-RU" sz="2000" dirty="0"/>
          </a:br>
          <a:r>
            <a:rPr lang="ru-RU" sz="2000" dirty="0"/>
            <a:t>(«Гам-КОВИД-</a:t>
          </a:r>
          <a:r>
            <a:rPr lang="ru-RU" sz="2000" dirty="0" err="1"/>
            <a:t>Вак</a:t>
          </a:r>
          <a:r>
            <a:rPr lang="ru-RU" sz="2000" dirty="0"/>
            <a:t>»)</a:t>
          </a:r>
        </a:p>
      </dgm:t>
    </dgm:pt>
    <dgm:pt modelId="{64A8249E-D7D9-46A9-AAFF-A18BA6E94813}" type="parTrans" cxnId="{04E7E5A9-4D9E-4FA0-8E69-5E25A8BAEB3A}">
      <dgm:prSet/>
      <dgm:spPr/>
      <dgm:t>
        <a:bodyPr/>
        <a:lstStyle/>
        <a:p>
          <a:endParaRPr lang="ru-RU"/>
        </a:p>
      </dgm:t>
    </dgm:pt>
    <dgm:pt modelId="{AC26FAFD-95FC-4A95-A199-CED6BD59EA4B}" type="sibTrans" cxnId="{04E7E5A9-4D9E-4FA0-8E69-5E25A8BAEB3A}">
      <dgm:prSet/>
      <dgm:spPr/>
      <dgm:t>
        <a:bodyPr/>
        <a:lstStyle/>
        <a:p>
          <a:endParaRPr lang="ru-RU"/>
        </a:p>
      </dgm:t>
    </dgm:pt>
    <dgm:pt modelId="{B7751AE1-74EC-4824-90DA-E764C3283D61}">
      <dgm:prSet phldrT="[Текст]" custT="1"/>
      <dgm:spPr>
        <a:noFill/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НИЦ им. Н.Ф. Гамалеи</a:t>
          </a:r>
        </a:p>
      </dgm:t>
    </dgm:pt>
    <dgm:pt modelId="{FB837194-8FA2-439F-ABE8-6E73E50A4EAF}" type="parTrans" cxnId="{E8208827-909F-4419-8B02-9E31A5001963}">
      <dgm:prSet/>
      <dgm:spPr/>
      <dgm:t>
        <a:bodyPr/>
        <a:lstStyle/>
        <a:p>
          <a:endParaRPr lang="ru-RU"/>
        </a:p>
      </dgm:t>
    </dgm:pt>
    <dgm:pt modelId="{9D36D7FF-A9B3-4626-9E34-DB96FACB6138}" type="sibTrans" cxnId="{E8208827-909F-4419-8B02-9E31A5001963}">
      <dgm:prSet/>
      <dgm:spPr/>
      <dgm:t>
        <a:bodyPr/>
        <a:lstStyle/>
        <a:p>
          <a:endParaRPr lang="ru-RU"/>
        </a:p>
      </dgm:t>
    </dgm:pt>
    <dgm:pt modelId="{F3B6CC2A-8D3B-4F07-AEAE-BEB82089E69F}">
      <dgm:prSet phldrT="[Текст]" custT="1"/>
      <dgm:spPr>
        <a:noFill/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Профилактическая*</a:t>
          </a:r>
        </a:p>
      </dgm:t>
    </dgm:pt>
    <dgm:pt modelId="{34B4C531-0FA3-4057-9255-1E92977DEB47}" type="parTrans" cxnId="{6661F1E8-62F1-4B24-9C09-E408DB663186}">
      <dgm:prSet/>
      <dgm:spPr/>
      <dgm:t>
        <a:bodyPr/>
        <a:lstStyle/>
        <a:p>
          <a:endParaRPr lang="ru-RU"/>
        </a:p>
      </dgm:t>
    </dgm:pt>
    <dgm:pt modelId="{C21B7DC4-3E82-4D9D-A5B5-6B71697E9B9E}" type="sibTrans" cxnId="{6661F1E8-62F1-4B24-9C09-E408DB663186}">
      <dgm:prSet/>
      <dgm:spPr/>
      <dgm:t>
        <a:bodyPr/>
        <a:lstStyle/>
        <a:p>
          <a:endParaRPr lang="ru-RU"/>
        </a:p>
      </dgm:t>
    </dgm:pt>
    <dgm:pt modelId="{673112A1-C001-4B58-8FE9-4DED9D4E0C9A}">
      <dgm:prSet phldrT="[Текст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2000" dirty="0"/>
            <a:t>«</a:t>
          </a:r>
          <a:r>
            <a:rPr lang="ru-RU" sz="2000" dirty="0" err="1"/>
            <a:t>ЭпиВакКорона</a:t>
          </a:r>
          <a:r>
            <a:rPr lang="ru-RU" sz="2000" dirty="0"/>
            <a:t>»</a:t>
          </a:r>
        </a:p>
      </dgm:t>
    </dgm:pt>
    <dgm:pt modelId="{B8EF4DD0-0651-4399-8E20-34777769BA18}" type="parTrans" cxnId="{2E2A52C4-D82A-4F3C-991C-CE4341802178}">
      <dgm:prSet/>
      <dgm:spPr/>
      <dgm:t>
        <a:bodyPr/>
        <a:lstStyle/>
        <a:p>
          <a:endParaRPr lang="ru-RU"/>
        </a:p>
      </dgm:t>
    </dgm:pt>
    <dgm:pt modelId="{2265D891-9ACD-459D-9BF7-F3D9EBACE050}" type="sibTrans" cxnId="{2E2A52C4-D82A-4F3C-991C-CE4341802178}">
      <dgm:prSet/>
      <dgm:spPr/>
      <dgm:t>
        <a:bodyPr/>
        <a:lstStyle/>
        <a:p>
          <a:endParaRPr lang="ru-RU"/>
        </a:p>
      </dgm:t>
    </dgm:pt>
    <dgm:pt modelId="{63CA7ACB-32A7-4CD7-8C5D-E2FAD8F13A4C}">
      <dgm:prSet phldrT="[Текст]" custT="1"/>
      <dgm:spPr>
        <a:noFill/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ГНЦ вирусологии и биотехнологии «Вектор»</a:t>
          </a:r>
        </a:p>
      </dgm:t>
    </dgm:pt>
    <dgm:pt modelId="{2CD141A6-E8CF-4D40-8606-18E60C826487}" type="parTrans" cxnId="{5BAC0706-2FA3-4A8F-924F-9BB76C4B7320}">
      <dgm:prSet/>
      <dgm:spPr/>
      <dgm:t>
        <a:bodyPr/>
        <a:lstStyle/>
        <a:p>
          <a:endParaRPr lang="ru-RU"/>
        </a:p>
      </dgm:t>
    </dgm:pt>
    <dgm:pt modelId="{42CB498D-DB50-4221-8482-9AFA373C31A8}" type="sibTrans" cxnId="{5BAC0706-2FA3-4A8F-924F-9BB76C4B7320}">
      <dgm:prSet/>
      <dgm:spPr/>
      <dgm:t>
        <a:bodyPr/>
        <a:lstStyle/>
        <a:p>
          <a:endParaRPr lang="ru-RU"/>
        </a:p>
      </dgm:t>
    </dgm:pt>
    <dgm:pt modelId="{6AC79286-3A95-4ADA-93AF-36868FBA4F04}">
      <dgm:prSet phldrT="[Текст]" custT="1"/>
      <dgm:spPr>
        <a:noFill/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Профилактическая*</a:t>
          </a:r>
        </a:p>
      </dgm:t>
    </dgm:pt>
    <dgm:pt modelId="{219A22F8-1129-4C65-BB14-B547F8951131}" type="parTrans" cxnId="{713E9FB9-6664-49B3-B035-4706146F9F45}">
      <dgm:prSet/>
      <dgm:spPr/>
      <dgm:t>
        <a:bodyPr/>
        <a:lstStyle/>
        <a:p>
          <a:endParaRPr lang="ru-RU"/>
        </a:p>
      </dgm:t>
    </dgm:pt>
    <dgm:pt modelId="{A952E31F-F6BC-4A59-8187-535031DD7AF7}" type="sibTrans" cxnId="{713E9FB9-6664-49B3-B035-4706146F9F45}">
      <dgm:prSet/>
      <dgm:spPr/>
      <dgm:t>
        <a:bodyPr/>
        <a:lstStyle/>
        <a:p>
          <a:endParaRPr lang="ru-RU"/>
        </a:p>
      </dgm:t>
    </dgm:pt>
    <dgm:pt modelId="{17DD01C3-C594-4028-81B4-EE2827C95E9C}">
      <dgm:prSet phldrT="[Текст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2000" dirty="0"/>
            <a:t>Вакцина НИИ им. М.П. Чумакова</a:t>
          </a:r>
        </a:p>
      </dgm:t>
    </dgm:pt>
    <dgm:pt modelId="{7A8C499C-5760-40FE-A3DD-A3834CE956B4}" type="parTrans" cxnId="{7FCFA87D-51C2-47CE-981A-8B6495FB40BC}">
      <dgm:prSet/>
      <dgm:spPr/>
      <dgm:t>
        <a:bodyPr/>
        <a:lstStyle/>
        <a:p>
          <a:endParaRPr lang="ru-RU"/>
        </a:p>
      </dgm:t>
    </dgm:pt>
    <dgm:pt modelId="{C41F2591-D2E9-43FA-AA2C-3825E1BBD8BE}" type="sibTrans" cxnId="{7FCFA87D-51C2-47CE-981A-8B6495FB40BC}">
      <dgm:prSet/>
      <dgm:spPr/>
      <dgm:t>
        <a:bodyPr/>
        <a:lstStyle/>
        <a:p>
          <a:endParaRPr lang="ru-RU"/>
        </a:p>
      </dgm:t>
    </dgm:pt>
    <dgm:pt modelId="{92BBB08F-164A-4A1D-B124-A5C77C26D1CF}">
      <dgm:prSet phldrT="[Текст]" custT="1"/>
      <dgm:spPr>
        <a:noFill/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ФНЦ исследований и разработки ИБП им. М.П. Чумакова РАН</a:t>
          </a:r>
        </a:p>
      </dgm:t>
    </dgm:pt>
    <dgm:pt modelId="{A2BCF723-37D0-40A3-A101-D505213C3CBA}" type="parTrans" cxnId="{12887C3F-683E-4A77-8117-1900C9867A87}">
      <dgm:prSet/>
      <dgm:spPr/>
      <dgm:t>
        <a:bodyPr/>
        <a:lstStyle/>
        <a:p>
          <a:endParaRPr lang="ru-RU"/>
        </a:p>
      </dgm:t>
    </dgm:pt>
    <dgm:pt modelId="{E9E8D10A-F853-434E-868A-A267C15B8407}" type="sibTrans" cxnId="{12887C3F-683E-4A77-8117-1900C9867A87}">
      <dgm:prSet/>
      <dgm:spPr/>
      <dgm:t>
        <a:bodyPr/>
        <a:lstStyle/>
        <a:p>
          <a:endParaRPr lang="ru-RU"/>
        </a:p>
      </dgm:t>
    </dgm:pt>
    <dgm:pt modelId="{440B2E1D-B1C2-4627-9502-67AE84253180}">
      <dgm:prSet phldrT="[Текст]" custT="1"/>
      <dgm:spPr>
        <a:noFill/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Профилактическая*</a:t>
          </a:r>
        </a:p>
      </dgm:t>
    </dgm:pt>
    <dgm:pt modelId="{924BF3BC-FBDA-4094-A5A2-368A13B53FE8}" type="parTrans" cxnId="{8E08C8B8-27A7-45DD-9B14-35B33B45F9C5}">
      <dgm:prSet/>
      <dgm:spPr/>
      <dgm:t>
        <a:bodyPr/>
        <a:lstStyle/>
        <a:p>
          <a:endParaRPr lang="ru-RU"/>
        </a:p>
      </dgm:t>
    </dgm:pt>
    <dgm:pt modelId="{180A58D1-4DF1-43FB-9B5F-C8422DF91003}" type="sibTrans" cxnId="{8E08C8B8-27A7-45DD-9B14-35B33B45F9C5}">
      <dgm:prSet/>
      <dgm:spPr/>
      <dgm:t>
        <a:bodyPr/>
        <a:lstStyle/>
        <a:p>
          <a:endParaRPr lang="ru-RU"/>
        </a:p>
      </dgm:t>
    </dgm:pt>
    <dgm:pt modelId="{2BD640FA-8459-441B-8D82-01A8A9979EB3}">
      <dgm:prSet phldrT="[Текст]" custT="1"/>
      <dgm:spPr>
        <a:noFill/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На основе аденовируса и гена белка </a:t>
          </a:r>
          <a:r>
            <a:rPr lang="en-US" sz="1600" dirty="0"/>
            <a:t>SARS-CoV-2</a:t>
          </a:r>
          <a:endParaRPr lang="ru-RU" sz="1600" dirty="0"/>
        </a:p>
      </dgm:t>
    </dgm:pt>
    <dgm:pt modelId="{F174744E-476F-43ED-8FC3-EBE827416B10}" type="parTrans" cxnId="{AF0011AB-269B-4DCC-8329-A1186D231313}">
      <dgm:prSet/>
      <dgm:spPr/>
      <dgm:t>
        <a:bodyPr/>
        <a:lstStyle/>
        <a:p>
          <a:endParaRPr lang="ru-RU"/>
        </a:p>
      </dgm:t>
    </dgm:pt>
    <dgm:pt modelId="{22BBC270-8365-40D8-A8F3-15A295444929}" type="sibTrans" cxnId="{AF0011AB-269B-4DCC-8329-A1186D231313}">
      <dgm:prSet/>
      <dgm:spPr/>
      <dgm:t>
        <a:bodyPr/>
        <a:lstStyle/>
        <a:p>
          <a:endParaRPr lang="ru-RU"/>
        </a:p>
      </dgm:t>
    </dgm:pt>
    <dgm:pt modelId="{E223AC2C-5D01-4762-B32C-AEDC760F0EB9}">
      <dgm:prSet phldrT="[Текст]" custT="1"/>
      <dgm:spPr>
        <a:noFill/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Двукратно, с интервалом в 3 недели</a:t>
          </a:r>
        </a:p>
      </dgm:t>
    </dgm:pt>
    <dgm:pt modelId="{B9471F16-57BE-4A6E-A884-83284F56F191}" type="parTrans" cxnId="{E511B086-BF2E-4C42-B055-C7BCFD9B3FDD}">
      <dgm:prSet/>
      <dgm:spPr/>
      <dgm:t>
        <a:bodyPr/>
        <a:lstStyle/>
        <a:p>
          <a:endParaRPr lang="ru-RU"/>
        </a:p>
      </dgm:t>
    </dgm:pt>
    <dgm:pt modelId="{C95AA14D-3EED-4BEF-808A-EBD29BDFC62B}" type="sibTrans" cxnId="{E511B086-BF2E-4C42-B055-C7BCFD9B3FDD}">
      <dgm:prSet/>
      <dgm:spPr/>
      <dgm:t>
        <a:bodyPr/>
        <a:lstStyle/>
        <a:p>
          <a:endParaRPr lang="ru-RU"/>
        </a:p>
      </dgm:t>
    </dgm:pt>
    <dgm:pt modelId="{C067B898-BB2A-49BB-B72C-1B0D301A87E1}">
      <dgm:prSet phldrT="[Текст]" custT="1"/>
      <dgm:spPr>
        <a:noFill/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Иммунитет формируется через 21 день после 2й вакцинации</a:t>
          </a:r>
        </a:p>
      </dgm:t>
    </dgm:pt>
    <dgm:pt modelId="{2B6786D5-8963-490C-BE99-A85FDBBE51C8}" type="parTrans" cxnId="{9E23E437-23F4-4AFE-A914-961E57F10435}">
      <dgm:prSet/>
      <dgm:spPr/>
      <dgm:t>
        <a:bodyPr/>
        <a:lstStyle/>
        <a:p>
          <a:endParaRPr lang="ru-RU"/>
        </a:p>
      </dgm:t>
    </dgm:pt>
    <dgm:pt modelId="{ADA2F5F5-E1E3-4D07-A530-96516497DB89}" type="sibTrans" cxnId="{9E23E437-23F4-4AFE-A914-961E57F10435}">
      <dgm:prSet/>
      <dgm:spPr/>
      <dgm:t>
        <a:bodyPr/>
        <a:lstStyle/>
        <a:p>
          <a:endParaRPr lang="ru-RU"/>
        </a:p>
      </dgm:t>
    </dgm:pt>
    <dgm:pt modelId="{45A2944A-6F99-4A04-B1FB-AD26B69E7797}">
      <dgm:prSet phldrT="[Текст]" custT="1"/>
      <dgm:spPr>
        <a:noFill/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На основе пептидов – фрагментов белка </a:t>
          </a:r>
          <a:r>
            <a:rPr lang="en-US" sz="1600" dirty="0"/>
            <a:t>S SARS-CoV-2</a:t>
          </a:r>
          <a:endParaRPr lang="ru-RU" sz="1600" dirty="0"/>
        </a:p>
      </dgm:t>
    </dgm:pt>
    <dgm:pt modelId="{63362CFD-9715-4D48-8BCF-5A74636A089D}" type="parTrans" cxnId="{DE122EA0-7648-482B-BA57-7D2935DBE279}">
      <dgm:prSet/>
      <dgm:spPr/>
      <dgm:t>
        <a:bodyPr/>
        <a:lstStyle/>
        <a:p>
          <a:endParaRPr lang="ru-RU"/>
        </a:p>
      </dgm:t>
    </dgm:pt>
    <dgm:pt modelId="{E3EE0016-7791-485C-9788-E4C6DCAD7A8B}" type="sibTrans" cxnId="{DE122EA0-7648-482B-BA57-7D2935DBE279}">
      <dgm:prSet/>
      <dgm:spPr/>
      <dgm:t>
        <a:bodyPr/>
        <a:lstStyle/>
        <a:p>
          <a:endParaRPr lang="ru-RU"/>
        </a:p>
      </dgm:t>
    </dgm:pt>
    <dgm:pt modelId="{CB9AEBD8-C044-4A25-B13F-49B84FF80BE8}">
      <dgm:prSet phldrT="[Текст]" custT="1"/>
      <dgm:spPr>
        <a:noFill/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Двукратно, с интервалом в 2-3 недели</a:t>
          </a:r>
        </a:p>
      </dgm:t>
    </dgm:pt>
    <dgm:pt modelId="{AA7D11F1-9F60-4DAB-8EBA-AECC6989E706}" type="parTrans" cxnId="{1643B567-CB51-4BE8-ACC7-FC57C33451BF}">
      <dgm:prSet/>
      <dgm:spPr/>
      <dgm:t>
        <a:bodyPr/>
        <a:lstStyle/>
        <a:p>
          <a:endParaRPr lang="ru-RU"/>
        </a:p>
      </dgm:t>
    </dgm:pt>
    <dgm:pt modelId="{7E266BA4-1952-4F5E-9874-FEFB42A59EE7}" type="sibTrans" cxnId="{1643B567-CB51-4BE8-ACC7-FC57C33451BF}">
      <dgm:prSet/>
      <dgm:spPr/>
      <dgm:t>
        <a:bodyPr/>
        <a:lstStyle/>
        <a:p>
          <a:endParaRPr lang="ru-RU"/>
        </a:p>
      </dgm:t>
    </dgm:pt>
    <dgm:pt modelId="{0D3F72E0-66AA-42B3-8AA2-1F9D8DA7765B}">
      <dgm:prSet phldrT="[Текст]" custT="1"/>
      <dgm:spPr>
        <a:noFill/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Иммунитет формируется через 30 дней после второй вакцинации</a:t>
          </a:r>
        </a:p>
      </dgm:t>
    </dgm:pt>
    <dgm:pt modelId="{0E26750C-8D52-4A4A-867A-E3AD136EE69E}" type="parTrans" cxnId="{D3D727CC-5EFC-4F1D-A92D-AD519DC5CE7D}">
      <dgm:prSet/>
      <dgm:spPr/>
      <dgm:t>
        <a:bodyPr/>
        <a:lstStyle/>
        <a:p>
          <a:endParaRPr lang="ru-RU"/>
        </a:p>
      </dgm:t>
    </dgm:pt>
    <dgm:pt modelId="{6E31AFCC-6A16-4141-801D-2FF3A1156134}" type="sibTrans" cxnId="{D3D727CC-5EFC-4F1D-A92D-AD519DC5CE7D}">
      <dgm:prSet/>
      <dgm:spPr/>
      <dgm:t>
        <a:bodyPr/>
        <a:lstStyle/>
        <a:p>
          <a:endParaRPr lang="ru-RU"/>
        </a:p>
      </dgm:t>
    </dgm:pt>
    <dgm:pt modelId="{A61A4A20-1C2D-41A5-8D15-B0B25AB48D07}">
      <dgm:prSet phldrT="[Текст]" custT="1"/>
      <dgm:spPr>
        <a:noFill/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На основе инактивированного вируса</a:t>
          </a:r>
        </a:p>
      </dgm:t>
    </dgm:pt>
    <dgm:pt modelId="{994BE66F-1323-4DF1-A6BA-9DF91EFF8996}" type="parTrans" cxnId="{234FDE8D-D5FF-40E4-B42D-6C85C438205F}">
      <dgm:prSet/>
      <dgm:spPr/>
      <dgm:t>
        <a:bodyPr/>
        <a:lstStyle/>
        <a:p>
          <a:endParaRPr lang="ru-RU"/>
        </a:p>
      </dgm:t>
    </dgm:pt>
    <dgm:pt modelId="{86B817DA-B99B-4CFB-B20A-2D3A5C55FBA8}" type="sibTrans" cxnId="{234FDE8D-D5FF-40E4-B42D-6C85C438205F}">
      <dgm:prSet/>
      <dgm:spPr/>
      <dgm:t>
        <a:bodyPr/>
        <a:lstStyle/>
        <a:p>
          <a:endParaRPr lang="ru-RU"/>
        </a:p>
      </dgm:t>
    </dgm:pt>
    <dgm:pt modelId="{4C26FB44-080B-4769-845D-0E2606BB3CD0}">
      <dgm:prSet phldrT="[Текст]" custT="1"/>
      <dgm:spPr>
        <a:noFill/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Двукратно, с интервалом в 2 недели</a:t>
          </a:r>
        </a:p>
      </dgm:t>
    </dgm:pt>
    <dgm:pt modelId="{5B885FBC-F0F3-4477-B33B-A559636E63A2}" type="parTrans" cxnId="{386FFC3F-A14A-40BB-89FB-85FDD5AD7A02}">
      <dgm:prSet/>
      <dgm:spPr/>
      <dgm:t>
        <a:bodyPr/>
        <a:lstStyle/>
        <a:p>
          <a:endParaRPr lang="ru-RU"/>
        </a:p>
      </dgm:t>
    </dgm:pt>
    <dgm:pt modelId="{CF6306A8-FC38-4D5B-9926-5B9EFAECE45A}" type="sibTrans" cxnId="{386FFC3F-A14A-40BB-89FB-85FDD5AD7A02}">
      <dgm:prSet/>
      <dgm:spPr/>
      <dgm:t>
        <a:bodyPr/>
        <a:lstStyle/>
        <a:p>
          <a:endParaRPr lang="ru-RU"/>
        </a:p>
      </dgm:t>
    </dgm:pt>
    <dgm:pt modelId="{DFF347DA-409E-460C-A959-B3567F81B750}">
      <dgm:prSet phldrT="[Текст]" custT="1"/>
      <dgm:spPr>
        <a:noFill/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dirty="0"/>
            <a:t>Иммунитет формируется на 14 день после второй вакцинации</a:t>
          </a:r>
        </a:p>
      </dgm:t>
    </dgm:pt>
    <dgm:pt modelId="{2EAFF521-8032-4773-A8B0-00BE6A5B390E}" type="parTrans" cxnId="{1BE59A7E-6472-4461-856A-285CC9E1DFDA}">
      <dgm:prSet/>
      <dgm:spPr/>
      <dgm:t>
        <a:bodyPr/>
        <a:lstStyle/>
        <a:p>
          <a:endParaRPr lang="ru-RU"/>
        </a:p>
      </dgm:t>
    </dgm:pt>
    <dgm:pt modelId="{2F4524CC-D5A2-44D0-960F-D0ACD55BD25F}" type="sibTrans" cxnId="{1BE59A7E-6472-4461-856A-285CC9E1DFDA}">
      <dgm:prSet/>
      <dgm:spPr/>
      <dgm:t>
        <a:bodyPr/>
        <a:lstStyle/>
        <a:p>
          <a:endParaRPr lang="ru-RU"/>
        </a:p>
      </dgm:t>
    </dgm:pt>
    <dgm:pt modelId="{72D411E5-A9B6-4A6A-932C-C60EF91479E4}" type="pres">
      <dgm:prSet presAssocID="{19F3E34D-4429-4D85-8314-5DD747062A8C}" presName="Name0" presStyleCnt="0">
        <dgm:presLayoutVars>
          <dgm:dir/>
          <dgm:animLvl val="lvl"/>
          <dgm:resizeHandles val="exact"/>
        </dgm:presLayoutVars>
      </dgm:prSet>
      <dgm:spPr/>
    </dgm:pt>
    <dgm:pt modelId="{C0001ECC-B9D8-4DFB-83D8-F320C0733646}" type="pres">
      <dgm:prSet presAssocID="{786E5AF7-FBDD-4C9B-B5B6-B5E529079220}" presName="composite" presStyleCnt="0"/>
      <dgm:spPr/>
    </dgm:pt>
    <dgm:pt modelId="{1A732D06-EC68-4E73-99D6-C0DE3AC1041C}" type="pres">
      <dgm:prSet presAssocID="{786E5AF7-FBDD-4C9B-B5B6-B5E529079220}" presName="parTx" presStyleLbl="alignNode1" presStyleIdx="0" presStyleCnt="3" custScaleX="105305" custScaleY="107833">
        <dgm:presLayoutVars>
          <dgm:chMax val="0"/>
          <dgm:chPref val="0"/>
          <dgm:bulletEnabled val="1"/>
        </dgm:presLayoutVars>
      </dgm:prSet>
      <dgm:spPr/>
    </dgm:pt>
    <dgm:pt modelId="{09FD3C95-4EB7-4CB0-991B-AB9B79D094D0}" type="pres">
      <dgm:prSet presAssocID="{786E5AF7-FBDD-4C9B-B5B6-B5E529079220}" presName="desTx" presStyleLbl="alignAccFollowNode1" presStyleIdx="0" presStyleCnt="3" custScaleX="106504">
        <dgm:presLayoutVars>
          <dgm:bulletEnabled val="1"/>
        </dgm:presLayoutVars>
      </dgm:prSet>
      <dgm:spPr/>
    </dgm:pt>
    <dgm:pt modelId="{3A1825EF-BC35-41CC-BD54-29E08D294E16}" type="pres">
      <dgm:prSet presAssocID="{AC26FAFD-95FC-4A95-A199-CED6BD59EA4B}" presName="space" presStyleCnt="0"/>
      <dgm:spPr/>
    </dgm:pt>
    <dgm:pt modelId="{0469EBBF-65E9-4997-8A5D-74F0D3585484}" type="pres">
      <dgm:prSet presAssocID="{673112A1-C001-4B58-8FE9-4DED9D4E0C9A}" presName="composite" presStyleCnt="0"/>
      <dgm:spPr/>
    </dgm:pt>
    <dgm:pt modelId="{7FAF846E-F809-41A2-8674-A8CF586FF425}" type="pres">
      <dgm:prSet presAssocID="{673112A1-C001-4B58-8FE9-4DED9D4E0C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7C18C7-C118-485D-9443-809C27728349}" type="pres">
      <dgm:prSet presAssocID="{673112A1-C001-4B58-8FE9-4DED9D4E0C9A}" presName="desTx" presStyleLbl="alignAccFollowNode1" presStyleIdx="1" presStyleCnt="3">
        <dgm:presLayoutVars>
          <dgm:bulletEnabled val="1"/>
        </dgm:presLayoutVars>
      </dgm:prSet>
      <dgm:spPr/>
    </dgm:pt>
    <dgm:pt modelId="{0B8A564F-7A3B-432E-9F0E-1899B37D2FDC}" type="pres">
      <dgm:prSet presAssocID="{2265D891-9ACD-459D-9BF7-F3D9EBACE050}" presName="space" presStyleCnt="0"/>
      <dgm:spPr/>
    </dgm:pt>
    <dgm:pt modelId="{246ACEBD-1F67-4287-91B2-A7CF049C25B7}" type="pres">
      <dgm:prSet presAssocID="{17DD01C3-C594-4028-81B4-EE2827C95E9C}" presName="composite" presStyleCnt="0"/>
      <dgm:spPr/>
    </dgm:pt>
    <dgm:pt modelId="{7E847741-FCCF-4127-9A1E-09C861E43C13}" type="pres">
      <dgm:prSet presAssocID="{17DD01C3-C594-4028-81B4-EE2827C95E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7D9D5B-312F-4944-B025-100E4E136045}" type="pres">
      <dgm:prSet presAssocID="{17DD01C3-C594-4028-81B4-EE2827C95E9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57E2600-BC4A-45FD-A6A2-B3B3F3E18E97}" type="presOf" srcId="{63CA7ACB-32A7-4CD7-8C5D-E2FAD8F13A4C}" destId="{117C18C7-C118-485D-9443-809C27728349}" srcOrd="0" destOrd="0" presId="urn:microsoft.com/office/officeart/2005/8/layout/hList1"/>
    <dgm:cxn modelId="{AE187C02-D4BA-46D8-A4AF-ABB316ED1C38}" type="presOf" srcId="{0D3F72E0-66AA-42B3-8AA2-1F9D8DA7765B}" destId="{117C18C7-C118-485D-9443-809C27728349}" srcOrd="0" destOrd="4" presId="urn:microsoft.com/office/officeart/2005/8/layout/hList1"/>
    <dgm:cxn modelId="{5BAC0706-2FA3-4A8F-924F-9BB76C4B7320}" srcId="{673112A1-C001-4B58-8FE9-4DED9D4E0C9A}" destId="{63CA7ACB-32A7-4CD7-8C5D-E2FAD8F13A4C}" srcOrd="0" destOrd="0" parTransId="{2CD141A6-E8CF-4D40-8606-18E60C826487}" sibTransId="{42CB498D-DB50-4221-8482-9AFA373C31A8}"/>
    <dgm:cxn modelId="{EA48F721-B62B-4F37-AD07-061E03708B92}" type="presOf" srcId="{4C26FB44-080B-4769-845D-0E2606BB3CD0}" destId="{4F7D9D5B-312F-4944-B025-100E4E136045}" srcOrd="0" destOrd="3" presId="urn:microsoft.com/office/officeart/2005/8/layout/hList1"/>
    <dgm:cxn modelId="{E8208827-909F-4419-8B02-9E31A5001963}" srcId="{786E5AF7-FBDD-4C9B-B5B6-B5E529079220}" destId="{B7751AE1-74EC-4824-90DA-E764C3283D61}" srcOrd="0" destOrd="0" parTransId="{FB837194-8FA2-439F-ABE8-6E73E50A4EAF}" sibTransId="{9D36D7FF-A9B3-4626-9E34-DB96FACB6138}"/>
    <dgm:cxn modelId="{6B2F7E29-9434-44B1-9AE1-7DCBF36C25D4}" type="presOf" srcId="{6AC79286-3A95-4ADA-93AF-36868FBA4F04}" destId="{117C18C7-C118-485D-9443-809C27728349}" srcOrd="0" destOrd="1" presId="urn:microsoft.com/office/officeart/2005/8/layout/hList1"/>
    <dgm:cxn modelId="{A877AF2A-EF20-4B23-B194-2621CD9E8F37}" type="presOf" srcId="{F3B6CC2A-8D3B-4F07-AEAE-BEB82089E69F}" destId="{09FD3C95-4EB7-4CB0-991B-AB9B79D094D0}" srcOrd="0" destOrd="1" presId="urn:microsoft.com/office/officeart/2005/8/layout/hList1"/>
    <dgm:cxn modelId="{B9F2132E-1477-4C90-81B0-2A944C828C10}" type="presOf" srcId="{786E5AF7-FBDD-4C9B-B5B6-B5E529079220}" destId="{1A732D06-EC68-4E73-99D6-C0DE3AC1041C}" srcOrd="0" destOrd="0" presId="urn:microsoft.com/office/officeart/2005/8/layout/hList1"/>
    <dgm:cxn modelId="{9E23E437-23F4-4AFE-A914-961E57F10435}" srcId="{786E5AF7-FBDD-4C9B-B5B6-B5E529079220}" destId="{C067B898-BB2A-49BB-B72C-1B0D301A87E1}" srcOrd="4" destOrd="0" parTransId="{2B6786D5-8963-490C-BE99-A85FDBBE51C8}" sibTransId="{ADA2F5F5-E1E3-4D07-A530-96516497DB89}"/>
    <dgm:cxn modelId="{12887C3F-683E-4A77-8117-1900C9867A87}" srcId="{17DD01C3-C594-4028-81B4-EE2827C95E9C}" destId="{92BBB08F-164A-4A1D-B124-A5C77C26D1CF}" srcOrd="0" destOrd="0" parTransId="{A2BCF723-37D0-40A3-A101-D505213C3CBA}" sibTransId="{E9E8D10A-F853-434E-868A-A267C15B8407}"/>
    <dgm:cxn modelId="{386FFC3F-A14A-40BB-89FB-85FDD5AD7A02}" srcId="{17DD01C3-C594-4028-81B4-EE2827C95E9C}" destId="{4C26FB44-080B-4769-845D-0E2606BB3CD0}" srcOrd="3" destOrd="0" parTransId="{5B885FBC-F0F3-4477-B33B-A559636E63A2}" sibTransId="{CF6306A8-FC38-4D5B-9926-5B9EFAECE45A}"/>
    <dgm:cxn modelId="{06164A65-13F3-4CDA-9D35-971FE87DFB5B}" type="presOf" srcId="{45A2944A-6F99-4A04-B1FB-AD26B69E7797}" destId="{117C18C7-C118-485D-9443-809C27728349}" srcOrd="0" destOrd="2" presId="urn:microsoft.com/office/officeart/2005/8/layout/hList1"/>
    <dgm:cxn modelId="{73FA2367-0DFA-455F-B1F9-B86AF2ED2DD2}" type="presOf" srcId="{17DD01C3-C594-4028-81B4-EE2827C95E9C}" destId="{7E847741-FCCF-4127-9A1E-09C861E43C13}" srcOrd="0" destOrd="0" presId="urn:microsoft.com/office/officeart/2005/8/layout/hList1"/>
    <dgm:cxn modelId="{1643B567-CB51-4BE8-ACC7-FC57C33451BF}" srcId="{673112A1-C001-4B58-8FE9-4DED9D4E0C9A}" destId="{CB9AEBD8-C044-4A25-B13F-49B84FF80BE8}" srcOrd="3" destOrd="0" parTransId="{AA7D11F1-9F60-4DAB-8EBA-AECC6989E706}" sibTransId="{7E266BA4-1952-4F5E-9874-FEFB42A59EE7}"/>
    <dgm:cxn modelId="{37B3194E-C974-4E60-8B8C-A5B81B928507}" type="presOf" srcId="{A61A4A20-1C2D-41A5-8D15-B0B25AB48D07}" destId="{4F7D9D5B-312F-4944-B025-100E4E136045}" srcOrd="0" destOrd="2" presId="urn:microsoft.com/office/officeart/2005/8/layout/hList1"/>
    <dgm:cxn modelId="{DBC2BD75-F793-4DB2-BD30-5E5301F08A08}" type="presOf" srcId="{B7751AE1-74EC-4824-90DA-E764C3283D61}" destId="{09FD3C95-4EB7-4CB0-991B-AB9B79D094D0}" srcOrd="0" destOrd="0" presId="urn:microsoft.com/office/officeart/2005/8/layout/hList1"/>
    <dgm:cxn modelId="{7FCFA87D-51C2-47CE-981A-8B6495FB40BC}" srcId="{19F3E34D-4429-4D85-8314-5DD747062A8C}" destId="{17DD01C3-C594-4028-81B4-EE2827C95E9C}" srcOrd="2" destOrd="0" parTransId="{7A8C499C-5760-40FE-A3DD-A3834CE956B4}" sibTransId="{C41F2591-D2E9-43FA-AA2C-3825E1BBD8BE}"/>
    <dgm:cxn modelId="{1BE59A7E-6472-4461-856A-285CC9E1DFDA}" srcId="{17DD01C3-C594-4028-81B4-EE2827C95E9C}" destId="{DFF347DA-409E-460C-A959-B3567F81B750}" srcOrd="4" destOrd="0" parTransId="{2EAFF521-8032-4773-A8B0-00BE6A5B390E}" sibTransId="{2F4524CC-D5A2-44D0-960F-D0ACD55BD25F}"/>
    <dgm:cxn modelId="{8AE2CA82-2E9A-4C22-BB95-45A7F4A3651A}" type="presOf" srcId="{19F3E34D-4429-4D85-8314-5DD747062A8C}" destId="{72D411E5-A9B6-4A6A-932C-C60EF91479E4}" srcOrd="0" destOrd="0" presId="urn:microsoft.com/office/officeart/2005/8/layout/hList1"/>
    <dgm:cxn modelId="{E511B086-BF2E-4C42-B055-C7BCFD9B3FDD}" srcId="{786E5AF7-FBDD-4C9B-B5B6-B5E529079220}" destId="{E223AC2C-5D01-4762-B32C-AEDC760F0EB9}" srcOrd="3" destOrd="0" parTransId="{B9471F16-57BE-4A6E-A884-83284F56F191}" sibTransId="{C95AA14D-3EED-4BEF-808A-EBD29BDFC62B}"/>
    <dgm:cxn modelId="{51532E87-7189-40EF-B688-9A17A7CC2854}" type="presOf" srcId="{DFF347DA-409E-460C-A959-B3567F81B750}" destId="{4F7D9D5B-312F-4944-B025-100E4E136045}" srcOrd="0" destOrd="4" presId="urn:microsoft.com/office/officeart/2005/8/layout/hList1"/>
    <dgm:cxn modelId="{234FDE8D-D5FF-40E4-B42D-6C85C438205F}" srcId="{17DD01C3-C594-4028-81B4-EE2827C95E9C}" destId="{A61A4A20-1C2D-41A5-8D15-B0B25AB48D07}" srcOrd="2" destOrd="0" parTransId="{994BE66F-1323-4DF1-A6BA-9DF91EFF8996}" sibTransId="{86B817DA-B99B-4CFB-B20A-2D3A5C55FBA8}"/>
    <dgm:cxn modelId="{4EA00D93-03C8-4A46-929C-8215C7D3D4AD}" type="presOf" srcId="{92BBB08F-164A-4A1D-B124-A5C77C26D1CF}" destId="{4F7D9D5B-312F-4944-B025-100E4E136045}" srcOrd="0" destOrd="0" presId="urn:microsoft.com/office/officeart/2005/8/layout/hList1"/>
    <dgm:cxn modelId="{DE122EA0-7648-482B-BA57-7D2935DBE279}" srcId="{673112A1-C001-4B58-8FE9-4DED9D4E0C9A}" destId="{45A2944A-6F99-4A04-B1FB-AD26B69E7797}" srcOrd="2" destOrd="0" parTransId="{63362CFD-9715-4D48-8BCF-5A74636A089D}" sibTransId="{E3EE0016-7791-485C-9788-E4C6DCAD7A8B}"/>
    <dgm:cxn modelId="{EC72F4A4-418B-4773-B277-6A0D26887DA3}" type="presOf" srcId="{CB9AEBD8-C044-4A25-B13F-49B84FF80BE8}" destId="{117C18C7-C118-485D-9443-809C27728349}" srcOrd="0" destOrd="3" presId="urn:microsoft.com/office/officeart/2005/8/layout/hList1"/>
    <dgm:cxn modelId="{04E7E5A9-4D9E-4FA0-8E69-5E25A8BAEB3A}" srcId="{19F3E34D-4429-4D85-8314-5DD747062A8C}" destId="{786E5AF7-FBDD-4C9B-B5B6-B5E529079220}" srcOrd="0" destOrd="0" parTransId="{64A8249E-D7D9-46A9-AAFF-A18BA6E94813}" sibTransId="{AC26FAFD-95FC-4A95-A199-CED6BD59EA4B}"/>
    <dgm:cxn modelId="{AF0011AB-269B-4DCC-8329-A1186D231313}" srcId="{786E5AF7-FBDD-4C9B-B5B6-B5E529079220}" destId="{2BD640FA-8459-441B-8D82-01A8A9979EB3}" srcOrd="2" destOrd="0" parTransId="{F174744E-476F-43ED-8FC3-EBE827416B10}" sibTransId="{22BBC270-8365-40D8-A8F3-15A295444929}"/>
    <dgm:cxn modelId="{CB6198B2-8A5A-4E31-BCFA-9EB9C7EA638E}" type="presOf" srcId="{C067B898-BB2A-49BB-B72C-1B0D301A87E1}" destId="{09FD3C95-4EB7-4CB0-991B-AB9B79D094D0}" srcOrd="0" destOrd="4" presId="urn:microsoft.com/office/officeart/2005/8/layout/hList1"/>
    <dgm:cxn modelId="{8E08C8B8-27A7-45DD-9B14-35B33B45F9C5}" srcId="{17DD01C3-C594-4028-81B4-EE2827C95E9C}" destId="{440B2E1D-B1C2-4627-9502-67AE84253180}" srcOrd="1" destOrd="0" parTransId="{924BF3BC-FBDA-4094-A5A2-368A13B53FE8}" sibTransId="{180A58D1-4DF1-43FB-9B5F-C8422DF91003}"/>
    <dgm:cxn modelId="{713E9FB9-6664-49B3-B035-4706146F9F45}" srcId="{673112A1-C001-4B58-8FE9-4DED9D4E0C9A}" destId="{6AC79286-3A95-4ADA-93AF-36868FBA4F04}" srcOrd="1" destOrd="0" parTransId="{219A22F8-1129-4C65-BB14-B547F8951131}" sibTransId="{A952E31F-F6BC-4A59-8187-535031DD7AF7}"/>
    <dgm:cxn modelId="{B79110C2-9C2B-4D78-B4CB-CF864C4B8377}" type="presOf" srcId="{2BD640FA-8459-441B-8D82-01A8A9979EB3}" destId="{09FD3C95-4EB7-4CB0-991B-AB9B79D094D0}" srcOrd="0" destOrd="2" presId="urn:microsoft.com/office/officeart/2005/8/layout/hList1"/>
    <dgm:cxn modelId="{2E2A52C4-D82A-4F3C-991C-CE4341802178}" srcId="{19F3E34D-4429-4D85-8314-5DD747062A8C}" destId="{673112A1-C001-4B58-8FE9-4DED9D4E0C9A}" srcOrd="1" destOrd="0" parTransId="{B8EF4DD0-0651-4399-8E20-34777769BA18}" sibTransId="{2265D891-9ACD-459D-9BF7-F3D9EBACE050}"/>
    <dgm:cxn modelId="{12CB4BC5-DDF5-4B87-9771-33A6796B1E57}" type="presOf" srcId="{E223AC2C-5D01-4762-B32C-AEDC760F0EB9}" destId="{09FD3C95-4EB7-4CB0-991B-AB9B79D094D0}" srcOrd="0" destOrd="3" presId="urn:microsoft.com/office/officeart/2005/8/layout/hList1"/>
    <dgm:cxn modelId="{D3D727CC-5EFC-4F1D-A92D-AD519DC5CE7D}" srcId="{673112A1-C001-4B58-8FE9-4DED9D4E0C9A}" destId="{0D3F72E0-66AA-42B3-8AA2-1F9D8DA7765B}" srcOrd="4" destOrd="0" parTransId="{0E26750C-8D52-4A4A-867A-E3AD136EE69E}" sibTransId="{6E31AFCC-6A16-4141-801D-2FF3A1156134}"/>
    <dgm:cxn modelId="{869BE7D3-9CAF-48ED-93EB-364AFAB83861}" type="presOf" srcId="{673112A1-C001-4B58-8FE9-4DED9D4E0C9A}" destId="{7FAF846E-F809-41A2-8674-A8CF586FF425}" srcOrd="0" destOrd="0" presId="urn:microsoft.com/office/officeart/2005/8/layout/hList1"/>
    <dgm:cxn modelId="{6661F1E8-62F1-4B24-9C09-E408DB663186}" srcId="{786E5AF7-FBDD-4C9B-B5B6-B5E529079220}" destId="{F3B6CC2A-8D3B-4F07-AEAE-BEB82089E69F}" srcOrd="1" destOrd="0" parTransId="{34B4C531-0FA3-4057-9255-1E92977DEB47}" sibTransId="{C21B7DC4-3E82-4D9D-A5B5-6B71697E9B9E}"/>
    <dgm:cxn modelId="{0EB892EB-2BCE-4D70-AD63-6E183130CD17}" type="presOf" srcId="{440B2E1D-B1C2-4627-9502-67AE84253180}" destId="{4F7D9D5B-312F-4944-B025-100E4E136045}" srcOrd="0" destOrd="1" presId="urn:microsoft.com/office/officeart/2005/8/layout/hList1"/>
    <dgm:cxn modelId="{5E32161F-47A6-46A1-B8BD-EC06412C4719}" type="presParOf" srcId="{72D411E5-A9B6-4A6A-932C-C60EF91479E4}" destId="{C0001ECC-B9D8-4DFB-83D8-F320C0733646}" srcOrd="0" destOrd="0" presId="urn:microsoft.com/office/officeart/2005/8/layout/hList1"/>
    <dgm:cxn modelId="{7D5212D3-95FD-4C35-A8BA-076E6B1D812A}" type="presParOf" srcId="{C0001ECC-B9D8-4DFB-83D8-F320C0733646}" destId="{1A732D06-EC68-4E73-99D6-C0DE3AC1041C}" srcOrd="0" destOrd="0" presId="urn:microsoft.com/office/officeart/2005/8/layout/hList1"/>
    <dgm:cxn modelId="{1D08F8C0-976E-47E1-9ADD-B3E3BA22F276}" type="presParOf" srcId="{C0001ECC-B9D8-4DFB-83D8-F320C0733646}" destId="{09FD3C95-4EB7-4CB0-991B-AB9B79D094D0}" srcOrd="1" destOrd="0" presId="urn:microsoft.com/office/officeart/2005/8/layout/hList1"/>
    <dgm:cxn modelId="{1A75245B-FB87-4881-801F-838F987EFE88}" type="presParOf" srcId="{72D411E5-A9B6-4A6A-932C-C60EF91479E4}" destId="{3A1825EF-BC35-41CC-BD54-29E08D294E16}" srcOrd="1" destOrd="0" presId="urn:microsoft.com/office/officeart/2005/8/layout/hList1"/>
    <dgm:cxn modelId="{DD77EAE6-70AF-4188-9BA4-C743F2F6F90B}" type="presParOf" srcId="{72D411E5-A9B6-4A6A-932C-C60EF91479E4}" destId="{0469EBBF-65E9-4997-8A5D-74F0D3585484}" srcOrd="2" destOrd="0" presId="urn:microsoft.com/office/officeart/2005/8/layout/hList1"/>
    <dgm:cxn modelId="{D051B1AA-FAA7-44A8-B0CA-F1C89B2F22F3}" type="presParOf" srcId="{0469EBBF-65E9-4997-8A5D-74F0D3585484}" destId="{7FAF846E-F809-41A2-8674-A8CF586FF425}" srcOrd="0" destOrd="0" presId="urn:microsoft.com/office/officeart/2005/8/layout/hList1"/>
    <dgm:cxn modelId="{1D8BE231-00C3-495C-B8CE-09EFCCF5F524}" type="presParOf" srcId="{0469EBBF-65E9-4997-8A5D-74F0D3585484}" destId="{117C18C7-C118-485D-9443-809C27728349}" srcOrd="1" destOrd="0" presId="urn:microsoft.com/office/officeart/2005/8/layout/hList1"/>
    <dgm:cxn modelId="{781802F2-F917-4F20-9AB8-684B06508B48}" type="presParOf" srcId="{72D411E5-A9B6-4A6A-932C-C60EF91479E4}" destId="{0B8A564F-7A3B-432E-9F0E-1899B37D2FDC}" srcOrd="3" destOrd="0" presId="urn:microsoft.com/office/officeart/2005/8/layout/hList1"/>
    <dgm:cxn modelId="{CD0664FF-11C5-42F7-8F04-B31F9B7089E0}" type="presParOf" srcId="{72D411E5-A9B6-4A6A-932C-C60EF91479E4}" destId="{246ACEBD-1F67-4287-91B2-A7CF049C25B7}" srcOrd="4" destOrd="0" presId="urn:microsoft.com/office/officeart/2005/8/layout/hList1"/>
    <dgm:cxn modelId="{CACDF20E-03B5-489E-AE9E-0B155A3C0C24}" type="presParOf" srcId="{246ACEBD-1F67-4287-91B2-A7CF049C25B7}" destId="{7E847741-FCCF-4127-9A1E-09C861E43C13}" srcOrd="0" destOrd="0" presId="urn:microsoft.com/office/officeart/2005/8/layout/hList1"/>
    <dgm:cxn modelId="{043EB661-E848-4A80-8965-C04EA8D18C21}" type="presParOf" srcId="{246ACEBD-1F67-4287-91B2-A7CF049C25B7}" destId="{4F7D9D5B-312F-4944-B025-100E4E1360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Можно получить самую актуальную информацию от специалистов и задать интересующие вопросы о вакцинации против новой коронавирусной инфекции </a:t>
          </a:r>
          <a:r>
            <a:rPr lang="en-US" sz="1600" dirty="0">
              <a:latin typeface="ALS Wagon Medium"/>
            </a:rPr>
            <a:t>COVID-19</a:t>
          </a:r>
          <a:endParaRPr lang="ru-RU" sz="1600" dirty="0">
            <a:latin typeface="ALS Wagon Medium"/>
          </a:endParaRP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Телефон горячей линии +7(495)790-71-72, график работы: понедельник-пятница 9:00-17:00 (</a:t>
          </a:r>
          <a:r>
            <a:rPr lang="ru-RU" sz="1800" dirty="0" err="1">
              <a:latin typeface="ALS Wagon Medium"/>
            </a:rPr>
            <a:t>мск</a:t>
          </a:r>
          <a:r>
            <a:rPr lang="ru-RU" sz="1800" dirty="0">
              <a:latin typeface="ALS Wagon Medium"/>
            </a:rPr>
            <a:t>), кроме выходных и праздничных дней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Телефон горячей линии Министерства здравоохранения Пермского края по вопросам </a:t>
          </a:r>
          <a:r>
            <a:rPr lang="en-US" sz="1800" dirty="0">
              <a:latin typeface="ALS Wagon Medium"/>
            </a:rPr>
            <a:t>COVID-19</a:t>
          </a:r>
          <a:r>
            <a:rPr lang="ru-RU" sz="1800" dirty="0">
              <a:latin typeface="ALS Wagon Medium"/>
            </a:rPr>
            <a:t>, ОРВИ и гриппа +7(342)258-07-87, график работы: с 8:00 до 22:00 ежедневно, включая выходные и праздничные дни  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С целью оперативного информирования населения по вопросам вакцинации против новой коронавирусной инфекции </a:t>
          </a:r>
          <a:r>
            <a:rPr lang="en-US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COVID-19</a:t>
          </a:r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 на базе ФГБУ «НМИЦ ТПМ» Минздрава России начала горячая линия для населения, создан федеральный дистанционный консультационный центр по вопросам вакцинации против </a:t>
          </a:r>
          <a:r>
            <a:rPr lang="en-US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COVID-19</a:t>
          </a:r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 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</dgm:pt>
  </dgm:ptLst>
  <dgm:cxnLst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958AB1-46C1-4E0D-ABE5-C5189A983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60276-48FC-4C25-896B-BC479C3A08BC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Противопоказаниями к применению являются: </a:t>
          </a:r>
        </a:p>
      </dgm:t>
    </dgm:pt>
    <dgm:pt modelId="{C66BFC6F-8E33-46CE-B2DB-93FCEE2B3E87}" type="parTrans" cxnId="{EDE98D33-0213-416E-AA09-8D98DDB8BBAC}">
      <dgm:prSet/>
      <dgm:spPr/>
      <dgm:t>
        <a:bodyPr/>
        <a:lstStyle/>
        <a:p>
          <a:endParaRPr lang="ru-RU"/>
        </a:p>
      </dgm:t>
    </dgm:pt>
    <dgm:pt modelId="{2A7F7696-03E6-41EB-8014-9C690025ECCD}" type="sibTrans" cxnId="{EDE98D33-0213-416E-AA09-8D98DDB8BBAC}">
      <dgm:prSet/>
      <dgm:spPr/>
      <dgm:t>
        <a:bodyPr/>
        <a:lstStyle/>
        <a:p>
          <a:endParaRPr lang="ru-RU"/>
        </a:p>
      </dgm:t>
    </dgm:pt>
    <dgm:pt modelId="{7264051A-5049-435C-A200-CD0D0D061AE6}">
      <dgm:prSet phldrT="[Текст]" custT="1"/>
      <dgm:spPr/>
      <dgm:t>
        <a:bodyPr/>
        <a:lstStyle/>
        <a:p>
          <a:r>
            <a:rPr lang="ru-RU" sz="1800" dirty="0"/>
            <a:t>Гиперчувствительность к какому-либо компоненту вакцины или вакцины, содержащей аналогичные компоненты;</a:t>
          </a:r>
        </a:p>
      </dgm:t>
    </dgm:pt>
    <dgm:pt modelId="{D4D5DA6C-575B-4D83-81A3-CE6682A47893}" type="parTrans" cxnId="{1FB40DBC-51E1-43B7-97ED-4A80E13EC464}">
      <dgm:prSet/>
      <dgm:spPr/>
      <dgm:t>
        <a:bodyPr/>
        <a:lstStyle/>
        <a:p>
          <a:endParaRPr lang="ru-RU"/>
        </a:p>
      </dgm:t>
    </dgm:pt>
    <dgm:pt modelId="{27ABD976-3A7D-4760-9CA3-6489BBA25BC0}" type="sibTrans" cxnId="{1FB40DBC-51E1-43B7-97ED-4A80E13EC464}">
      <dgm:prSet/>
      <dgm:spPr/>
      <dgm:t>
        <a:bodyPr/>
        <a:lstStyle/>
        <a:p>
          <a:endParaRPr lang="ru-RU"/>
        </a:p>
      </dgm:t>
    </dgm:pt>
    <dgm:pt modelId="{2D0A61C7-4D44-437E-B4F1-06957ACA8416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Противопоказания для введения компонента </a:t>
          </a:r>
          <a:r>
            <a:rPr lang="en-US" sz="2000" dirty="0">
              <a:solidFill>
                <a:schemeClr val="tx1"/>
              </a:solidFill>
            </a:rPr>
            <a:t>II</a:t>
          </a:r>
          <a:r>
            <a:rPr lang="ru-RU" sz="2000" dirty="0">
              <a:solidFill>
                <a:schemeClr val="tx1"/>
              </a:solidFill>
            </a:rPr>
            <a:t>:</a:t>
          </a:r>
        </a:p>
      </dgm:t>
    </dgm:pt>
    <dgm:pt modelId="{65DBE3EC-E28D-4692-9F2D-2C9BF2E52BD9}" type="parTrans" cxnId="{01925FDF-2D88-4852-8B54-CEF9ABB5B980}">
      <dgm:prSet/>
      <dgm:spPr/>
      <dgm:t>
        <a:bodyPr/>
        <a:lstStyle/>
        <a:p>
          <a:endParaRPr lang="ru-RU"/>
        </a:p>
      </dgm:t>
    </dgm:pt>
    <dgm:pt modelId="{B19C046B-2734-4AE3-B78B-B288676DF286}" type="sibTrans" cxnId="{01925FDF-2D88-4852-8B54-CEF9ABB5B980}">
      <dgm:prSet/>
      <dgm:spPr/>
      <dgm:t>
        <a:bodyPr/>
        <a:lstStyle/>
        <a:p>
          <a:endParaRPr lang="ru-RU"/>
        </a:p>
      </dgm:t>
    </dgm:pt>
    <dgm:pt modelId="{DA22E2A3-B7F7-438E-B46B-98419E2D220E}">
      <dgm:prSet phldrT="[Текст]" custT="1"/>
      <dgm:spPr/>
      <dgm:t>
        <a:bodyPr/>
        <a:lstStyle/>
        <a:p>
          <a:r>
            <a:rPr lang="ru-RU" sz="1800" dirty="0"/>
            <a:t>Тяжелые поствакцинальные осложнения (анафилактический шок, тяжелые генерализованные аллергические реакции, судорожный синдром, температура выше 40 С) на введение компонента </a:t>
          </a:r>
          <a:r>
            <a:rPr lang="en-US" sz="1800" dirty="0"/>
            <a:t>I </a:t>
          </a:r>
          <a:r>
            <a:rPr lang="ru-RU" sz="1800" dirty="0"/>
            <a:t>вакцины</a:t>
          </a:r>
        </a:p>
      </dgm:t>
    </dgm:pt>
    <dgm:pt modelId="{5629C256-63A0-4EF1-97D8-6C4C9ED09034}" type="parTrans" cxnId="{E55956DD-3BEE-4E10-8578-300CBB7B49AD}">
      <dgm:prSet/>
      <dgm:spPr/>
      <dgm:t>
        <a:bodyPr/>
        <a:lstStyle/>
        <a:p>
          <a:endParaRPr lang="ru-RU"/>
        </a:p>
      </dgm:t>
    </dgm:pt>
    <dgm:pt modelId="{738CF3AF-66DC-4C15-B4D9-8D7E04BE7AFD}" type="sibTrans" cxnId="{E55956DD-3BEE-4E10-8578-300CBB7B49AD}">
      <dgm:prSet/>
      <dgm:spPr/>
      <dgm:t>
        <a:bodyPr/>
        <a:lstStyle/>
        <a:p>
          <a:endParaRPr lang="ru-RU"/>
        </a:p>
      </dgm:t>
    </dgm:pt>
    <dgm:pt modelId="{6590216E-8A4C-4834-9EB4-0FAC9D54BE51}">
      <dgm:prSet phldrT="[Текст]" custT="1"/>
      <dgm:spPr/>
      <dgm:t>
        <a:bodyPr/>
        <a:lstStyle/>
        <a:p>
          <a:r>
            <a:rPr lang="ru-RU" sz="1800" dirty="0"/>
            <a:t>Тяжелые аллергические реакции в анамнезе;</a:t>
          </a:r>
        </a:p>
      </dgm:t>
    </dgm:pt>
    <dgm:pt modelId="{319E730E-1854-430B-9793-C6BF0CD79E03}" type="parTrans" cxnId="{4B94E519-B0E0-463D-95A9-1B37BE4269AC}">
      <dgm:prSet/>
      <dgm:spPr/>
      <dgm:t>
        <a:bodyPr/>
        <a:lstStyle/>
        <a:p>
          <a:endParaRPr lang="ru-RU"/>
        </a:p>
      </dgm:t>
    </dgm:pt>
    <dgm:pt modelId="{9D073EDB-AFE5-4602-A30F-42FD9910D667}" type="sibTrans" cxnId="{4B94E519-B0E0-463D-95A9-1B37BE4269AC}">
      <dgm:prSet/>
      <dgm:spPr/>
      <dgm:t>
        <a:bodyPr/>
        <a:lstStyle/>
        <a:p>
          <a:endParaRPr lang="ru-RU"/>
        </a:p>
      </dgm:t>
    </dgm:pt>
    <dgm:pt modelId="{6881DADB-1BE9-47DE-943D-861FDE65BA8F}">
      <dgm:prSet phldrT="[Текст]" custT="1"/>
      <dgm:spPr/>
      <dgm:t>
        <a:bodyPr/>
        <a:lstStyle/>
        <a:p>
          <a:endParaRPr lang="ru-RU" sz="1800" dirty="0"/>
        </a:p>
      </dgm:t>
    </dgm:pt>
    <dgm:pt modelId="{6990951D-8DBA-4DC0-BFB2-42E46B8174FE}" type="parTrans" cxnId="{FE914410-5270-4426-BDEC-95FC67AA0D68}">
      <dgm:prSet/>
      <dgm:spPr/>
      <dgm:t>
        <a:bodyPr/>
        <a:lstStyle/>
        <a:p>
          <a:endParaRPr lang="ru-RU"/>
        </a:p>
      </dgm:t>
    </dgm:pt>
    <dgm:pt modelId="{9F5EBB9E-4BAF-46FD-BDB9-E9C382CDEF24}" type="sibTrans" cxnId="{FE914410-5270-4426-BDEC-95FC67AA0D68}">
      <dgm:prSet/>
      <dgm:spPr/>
      <dgm:t>
        <a:bodyPr/>
        <a:lstStyle/>
        <a:p>
          <a:endParaRPr lang="ru-RU"/>
        </a:p>
      </dgm:t>
    </dgm:pt>
    <dgm:pt modelId="{E0456F2B-20AD-4C45-BD9E-DFDB5A0275E4}">
      <dgm:prSet phldrT="[Текст]" custT="1"/>
      <dgm:spPr/>
      <dgm:t>
        <a:bodyPr/>
        <a:lstStyle/>
        <a:p>
          <a:r>
            <a:rPr lang="ru-RU" sz="1800" dirty="0"/>
            <a:t>Острые инфекционные и неинфекционные заболевания, обострение хронических заболеваний – вакцинацию проводят через 2-4 недели после выздоровления или ремиссии</a:t>
          </a:r>
        </a:p>
      </dgm:t>
    </dgm:pt>
    <dgm:pt modelId="{40DB00E9-2B63-4A4A-BD1E-D59FB0D623C2}" type="parTrans" cxnId="{D056BD76-FB7F-4811-AA9F-420AE29BB72C}">
      <dgm:prSet/>
      <dgm:spPr/>
      <dgm:t>
        <a:bodyPr/>
        <a:lstStyle/>
        <a:p>
          <a:endParaRPr lang="ru-RU"/>
        </a:p>
      </dgm:t>
    </dgm:pt>
    <dgm:pt modelId="{AE4B4E49-387B-4AC0-B4CF-67794FD77236}" type="sibTrans" cxnId="{D056BD76-FB7F-4811-AA9F-420AE29BB72C}">
      <dgm:prSet/>
      <dgm:spPr/>
      <dgm:t>
        <a:bodyPr/>
        <a:lstStyle/>
        <a:p>
          <a:endParaRPr lang="ru-RU"/>
        </a:p>
      </dgm:t>
    </dgm:pt>
    <dgm:pt modelId="{13A669B4-CFAE-403B-9BD4-50C3AC067C67}">
      <dgm:prSet phldrT="[Текст]" custT="1"/>
      <dgm:spPr/>
      <dgm:t>
        <a:bodyPr/>
        <a:lstStyle/>
        <a:p>
          <a:endParaRPr lang="ru-RU" sz="1800" dirty="0"/>
        </a:p>
      </dgm:t>
    </dgm:pt>
    <dgm:pt modelId="{983F24C8-C7F0-451E-8988-A804CAA33708}" type="parTrans" cxnId="{17E86663-A204-4793-9784-D73ECD9E003D}">
      <dgm:prSet/>
      <dgm:spPr/>
      <dgm:t>
        <a:bodyPr/>
        <a:lstStyle/>
        <a:p>
          <a:endParaRPr lang="ru-RU"/>
        </a:p>
      </dgm:t>
    </dgm:pt>
    <dgm:pt modelId="{A326D8E0-3939-45D8-8587-384DBD454D90}" type="sibTrans" cxnId="{17E86663-A204-4793-9784-D73ECD9E003D}">
      <dgm:prSet/>
      <dgm:spPr/>
      <dgm:t>
        <a:bodyPr/>
        <a:lstStyle/>
        <a:p>
          <a:endParaRPr lang="ru-RU"/>
        </a:p>
      </dgm:t>
    </dgm:pt>
    <dgm:pt modelId="{97CE47B6-84DE-4313-BAE3-E87E77798E35}">
      <dgm:prSet phldrT="[Текст]" custT="1"/>
      <dgm:spPr/>
      <dgm:t>
        <a:bodyPr/>
        <a:lstStyle/>
        <a:p>
          <a:r>
            <a:rPr lang="ru-RU" sz="1800" dirty="0"/>
            <a:t>При нетяжелых ОРВИ, острых инфекционных заболеваниях ЖКТ вакцинацию проводят после нормализации температуры</a:t>
          </a:r>
        </a:p>
      </dgm:t>
    </dgm:pt>
    <dgm:pt modelId="{8B911A18-525E-4EAD-A565-913ACFFE4999}" type="parTrans" cxnId="{18B0DD3F-288E-48E9-A322-E73B9CBB743B}">
      <dgm:prSet/>
      <dgm:spPr/>
      <dgm:t>
        <a:bodyPr/>
        <a:lstStyle/>
        <a:p>
          <a:endParaRPr lang="ru-RU"/>
        </a:p>
      </dgm:t>
    </dgm:pt>
    <dgm:pt modelId="{CF2867DE-9A5F-48D3-88A0-A726F2C93AF9}" type="sibTrans" cxnId="{18B0DD3F-288E-48E9-A322-E73B9CBB743B}">
      <dgm:prSet/>
      <dgm:spPr/>
      <dgm:t>
        <a:bodyPr/>
        <a:lstStyle/>
        <a:p>
          <a:endParaRPr lang="ru-RU"/>
        </a:p>
      </dgm:t>
    </dgm:pt>
    <dgm:pt modelId="{344575D2-DA74-4131-9365-B4CD7E916850}">
      <dgm:prSet phldrT="[Текст]" custT="1"/>
      <dgm:spPr/>
      <dgm:t>
        <a:bodyPr/>
        <a:lstStyle/>
        <a:p>
          <a:r>
            <a:rPr lang="ru-RU" sz="1800" dirty="0"/>
            <a:t>Беременность и период грудного вскармливания</a:t>
          </a:r>
        </a:p>
      </dgm:t>
    </dgm:pt>
    <dgm:pt modelId="{24589C18-CD11-4EC6-BCDB-574A1350AEE2}" type="parTrans" cxnId="{523247E7-F5DE-4FF2-8A01-2EA778ACA002}">
      <dgm:prSet/>
      <dgm:spPr/>
      <dgm:t>
        <a:bodyPr/>
        <a:lstStyle/>
        <a:p>
          <a:endParaRPr lang="ru-RU"/>
        </a:p>
      </dgm:t>
    </dgm:pt>
    <dgm:pt modelId="{85191949-8D22-4F9A-897C-E1EA54130E15}" type="sibTrans" cxnId="{523247E7-F5DE-4FF2-8A01-2EA778ACA002}">
      <dgm:prSet/>
      <dgm:spPr/>
      <dgm:t>
        <a:bodyPr/>
        <a:lstStyle/>
        <a:p>
          <a:endParaRPr lang="ru-RU"/>
        </a:p>
      </dgm:t>
    </dgm:pt>
    <dgm:pt modelId="{5EE9456F-86AA-430C-B6A4-B565AD9CD5E7}">
      <dgm:prSet phldrT="[Текст]" custT="1"/>
      <dgm:spPr/>
      <dgm:t>
        <a:bodyPr/>
        <a:lstStyle/>
        <a:p>
          <a:r>
            <a:rPr lang="ru-RU" sz="1800" dirty="0"/>
            <a:t>Возраст до 18 лет (в связи с отсутствием данных об эффективности и безопасности)</a:t>
          </a:r>
        </a:p>
      </dgm:t>
    </dgm:pt>
    <dgm:pt modelId="{83E650D9-E97D-4656-823B-07AF2621E17A}" type="parTrans" cxnId="{0593BFFC-289E-481F-A2BF-360EC374C2A2}">
      <dgm:prSet/>
      <dgm:spPr/>
      <dgm:t>
        <a:bodyPr/>
        <a:lstStyle/>
        <a:p>
          <a:endParaRPr lang="ru-RU"/>
        </a:p>
      </dgm:t>
    </dgm:pt>
    <dgm:pt modelId="{7FB69D41-AD06-4300-A74F-8E15011C71C9}" type="sibTrans" cxnId="{0593BFFC-289E-481F-A2BF-360EC374C2A2}">
      <dgm:prSet/>
      <dgm:spPr/>
      <dgm:t>
        <a:bodyPr/>
        <a:lstStyle/>
        <a:p>
          <a:endParaRPr lang="ru-RU"/>
        </a:p>
      </dgm:t>
    </dgm:pt>
    <dgm:pt modelId="{D40AFF09-950D-4949-A267-467FDFD62CD3}" type="pres">
      <dgm:prSet presAssocID="{9F958AB1-46C1-4E0D-ABE5-C5189A983FAA}" presName="linear" presStyleCnt="0">
        <dgm:presLayoutVars>
          <dgm:animLvl val="lvl"/>
          <dgm:resizeHandles val="exact"/>
        </dgm:presLayoutVars>
      </dgm:prSet>
      <dgm:spPr/>
    </dgm:pt>
    <dgm:pt modelId="{E9DD3893-8359-4A5E-ACBF-6FF0EDA92FA5}" type="pres">
      <dgm:prSet presAssocID="{DB060276-48FC-4C25-896B-BC479C3A08BC}" presName="parentText" presStyleLbl="node1" presStyleIdx="0" presStyleCnt="2" custLinFactNeighborX="495" custLinFactNeighborY="-8663">
        <dgm:presLayoutVars>
          <dgm:chMax val="0"/>
          <dgm:bulletEnabled val="1"/>
        </dgm:presLayoutVars>
      </dgm:prSet>
      <dgm:spPr/>
    </dgm:pt>
    <dgm:pt modelId="{ADAF312C-406F-40E0-8290-8FA6521DD7ED}" type="pres">
      <dgm:prSet presAssocID="{DB060276-48FC-4C25-896B-BC479C3A08BC}" presName="childText" presStyleLbl="revTx" presStyleIdx="0" presStyleCnt="2">
        <dgm:presLayoutVars>
          <dgm:bulletEnabled val="1"/>
        </dgm:presLayoutVars>
      </dgm:prSet>
      <dgm:spPr/>
    </dgm:pt>
    <dgm:pt modelId="{8F0DAF8B-6CE5-4F09-9B48-4FD0847DC0F7}" type="pres">
      <dgm:prSet presAssocID="{2D0A61C7-4D44-437E-B4F1-06957ACA8416}" presName="parentText" presStyleLbl="node1" presStyleIdx="1" presStyleCnt="2" custLinFactNeighborX="495" custLinFactNeighborY="-6735">
        <dgm:presLayoutVars>
          <dgm:chMax val="0"/>
          <dgm:bulletEnabled val="1"/>
        </dgm:presLayoutVars>
      </dgm:prSet>
      <dgm:spPr/>
    </dgm:pt>
    <dgm:pt modelId="{A8016AA0-9018-4ECA-836D-A720DC75BB4F}" type="pres">
      <dgm:prSet presAssocID="{2D0A61C7-4D44-437E-B4F1-06957ACA8416}" presName="childText" presStyleLbl="revTx" presStyleIdx="1" presStyleCnt="2" custScaleY="131062">
        <dgm:presLayoutVars>
          <dgm:bulletEnabled val="1"/>
        </dgm:presLayoutVars>
      </dgm:prSet>
      <dgm:spPr/>
    </dgm:pt>
  </dgm:ptLst>
  <dgm:cxnLst>
    <dgm:cxn modelId="{FE914410-5270-4426-BDEC-95FC67AA0D68}" srcId="{DB060276-48FC-4C25-896B-BC479C3A08BC}" destId="{6881DADB-1BE9-47DE-943D-861FDE65BA8F}" srcOrd="7" destOrd="0" parTransId="{6990951D-8DBA-4DC0-BFB2-42E46B8174FE}" sibTransId="{9F5EBB9E-4BAF-46FD-BDB9-E9C382CDEF24}"/>
    <dgm:cxn modelId="{4B94E519-B0E0-463D-95A9-1B37BE4269AC}" srcId="{DB060276-48FC-4C25-896B-BC479C3A08BC}" destId="{6590216E-8A4C-4834-9EB4-0FAC9D54BE51}" srcOrd="1" destOrd="0" parTransId="{319E730E-1854-430B-9793-C6BF0CD79E03}" sibTransId="{9D073EDB-AFE5-4602-A30F-42FD9910D667}"/>
    <dgm:cxn modelId="{9D9FA121-CEB8-4022-B8A6-27C73DE360EE}" type="presOf" srcId="{E0456F2B-20AD-4C45-BD9E-DFDB5A0275E4}" destId="{ADAF312C-406F-40E0-8290-8FA6521DD7ED}" srcOrd="0" destOrd="2" presId="urn:microsoft.com/office/officeart/2005/8/layout/vList2"/>
    <dgm:cxn modelId="{BF911827-FBE6-4115-90DE-B494C383203A}" type="presOf" srcId="{2D0A61C7-4D44-437E-B4F1-06957ACA8416}" destId="{8F0DAF8B-6CE5-4F09-9B48-4FD0847DC0F7}" srcOrd="0" destOrd="0" presId="urn:microsoft.com/office/officeart/2005/8/layout/vList2"/>
    <dgm:cxn modelId="{EDE98D33-0213-416E-AA09-8D98DDB8BBAC}" srcId="{9F958AB1-46C1-4E0D-ABE5-C5189A983FAA}" destId="{DB060276-48FC-4C25-896B-BC479C3A08BC}" srcOrd="0" destOrd="0" parTransId="{C66BFC6F-8E33-46CE-B2DB-93FCEE2B3E87}" sibTransId="{2A7F7696-03E6-41EB-8014-9C690025ECCD}"/>
    <dgm:cxn modelId="{55F77D35-0003-49F1-B932-F529AEDFF643}" type="presOf" srcId="{97CE47B6-84DE-4313-BAE3-E87E77798E35}" destId="{ADAF312C-406F-40E0-8290-8FA6521DD7ED}" srcOrd="0" destOrd="3" presId="urn:microsoft.com/office/officeart/2005/8/layout/vList2"/>
    <dgm:cxn modelId="{18B0DD3F-288E-48E9-A322-E73B9CBB743B}" srcId="{DB060276-48FC-4C25-896B-BC479C3A08BC}" destId="{97CE47B6-84DE-4313-BAE3-E87E77798E35}" srcOrd="3" destOrd="0" parTransId="{8B911A18-525E-4EAD-A565-913ACFFE4999}" sibTransId="{CF2867DE-9A5F-48D3-88A0-A726F2C93AF9}"/>
    <dgm:cxn modelId="{17E86663-A204-4793-9784-D73ECD9E003D}" srcId="{DB060276-48FC-4C25-896B-BC479C3A08BC}" destId="{13A669B4-CFAE-403B-9BD4-50C3AC067C67}" srcOrd="6" destOrd="0" parTransId="{983F24C8-C7F0-451E-8988-A804CAA33708}" sibTransId="{A326D8E0-3939-45D8-8587-384DBD454D90}"/>
    <dgm:cxn modelId="{4D6D8A4B-8833-473E-9332-A104D3EE0F6D}" type="presOf" srcId="{6881DADB-1BE9-47DE-943D-861FDE65BA8F}" destId="{ADAF312C-406F-40E0-8290-8FA6521DD7ED}" srcOrd="0" destOrd="7" presId="urn:microsoft.com/office/officeart/2005/8/layout/vList2"/>
    <dgm:cxn modelId="{94BB0C54-4A85-4DD7-A2E3-F33CB14782CA}" type="presOf" srcId="{9F958AB1-46C1-4E0D-ABE5-C5189A983FAA}" destId="{D40AFF09-950D-4949-A267-467FDFD62CD3}" srcOrd="0" destOrd="0" presId="urn:microsoft.com/office/officeart/2005/8/layout/vList2"/>
    <dgm:cxn modelId="{258BB554-0510-4484-9A0A-AE837213896F}" type="presOf" srcId="{DA22E2A3-B7F7-438E-B46B-98419E2D220E}" destId="{A8016AA0-9018-4ECA-836D-A720DC75BB4F}" srcOrd="0" destOrd="0" presId="urn:microsoft.com/office/officeart/2005/8/layout/vList2"/>
    <dgm:cxn modelId="{D056BD76-FB7F-4811-AA9F-420AE29BB72C}" srcId="{DB060276-48FC-4C25-896B-BC479C3A08BC}" destId="{E0456F2B-20AD-4C45-BD9E-DFDB5A0275E4}" srcOrd="2" destOrd="0" parTransId="{40DB00E9-2B63-4A4A-BD1E-D59FB0D623C2}" sibTransId="{AE4B4E49-387B-4AC0-B4CF-67794FD77236}"/>
    <dgm:cxn modelId="{27CE288D-0CB3-46F6-8462-000C9B300828}" type="presOf" srcId="{6590216E-8A4C-4834-9EB4-0FAC9D54BE51}" destId="{ADAF312C-406F-40E0-8290-8FA6521DD7ED}" srcOrd="0" destOrd="1" presId="urn:microsoft.com/office/officeart/2005/8/layout/vList2"/>
    <dgm:cxn modelId="{4205B29F-4B14-440D-A34E-D22C8F0CF4BD}" type="presOf" srcId="{344575D2-DA74-4131-9365-B4CD7E916850}" destId="{ADAF312C-406F-40E0-8290-8FA6521DD7ED}" srcOrd="0" destOrd="4" presId="urn:microsoft.com/office/officeart/2005/8/layout/vList2"/>
    <dgm:cxn modelId="{E65199A5-C4E5-4A3B-B1E9-05CB16BD5B2A}" type="presOf" srcId="{13A669B4-CFAE-403B-9BD4-50C3AC067C67}" destId="{ADAF312C-406F-40E0-8290-8FA6521DD7ED}" srcOrd="0" destOrd="6" presId="urn:microsoft.com/office/officeart/2005/8/layout/vList2"/>
    <dgm:cxn modelId="{1FB40DBC-51E1-43B7-97ED-4A80E13EC464}" srcId="{DB060276-48FC-4C25-896B-BC479C3A08BC}" destId="{7264051A-5049-435C-A200-CD0D0D061AE6}" srcOrd="0" destOrd="0" parTransId="{D4D5DA6C-575B-4D83-81A3-CE6682A47893}" sibTransId="{27ABD976-3A7D-4760-9CA3-6489BBA25BC0}"/>
    <dgm:cxn modelId="{4178F9BE-C534-4E56-A9E3-08DFC7B991F5}" type="presOf" srcId="{DB060276-48FC-4C25-896B-BC479C3A08BC}" destId="{E9DD3893-8359-4A5E-ACBF-6FF0EDA92FA5}" srcOrd="0" destOrd="0" presId="urn:microsoft.com/office/officeart/2005/8/layout/vList2"/>
    <dgm:cxn modelId="{D4B5C4CF-F964-4C1B-81C4-218E768C8DBD}" type="presOf" srcId="{7264051A-5049-435C-A200-CD0D0D061AE6}" destId="{ADAF312C-406F-40E0-8290-8FA6521DD7ED}" srcOrd="0" destOrd="0" presId="urn:microsoft.com/office/officeart/2005/8/layout/vList2"/>
    <dgm:cxn modelId="{E55956DD-3BEE-4E10-8578-300CBB7B49AD}" srcId="{2D0A61C7-4D44-437E-B4F1-06957ACA8416}" destId="{DA22E2A3-B7F7-438E-B46B-98419E2D220E}" srcOrd="0" destOrd="0" parTransId="{5629C256-63A0-4EF1-97D8-6C4C9ED09034}" sibTransId="{738CF3AF-66DC-4C15-B4D9-8D7E04BE7AFD}"/>
    <dgm:cxn modelId="{01925FDF-2D88-4852-8B54-CEF9ABB5B980}" srcId="{9F958AB1-46C1-4E0D-ABE5-C5189A983FAA}" destId="{2D0A61C7-4D44-437E-B4F1-06957ACA8416}" srcOrd="1" destOrd="0" parTransId="{65DBE3EC-E28D-4692-9F2D-2C9BF2E52BD9}" sibTransId="{B19C046B-2734-4AE3-B78B-B288676DF286}"/>
    <dgm:cxn modelId="{165319E4-60C0-4994-B244-20139E811EC8}" type="presOf" srcId="{5EE9456F-86AA-430C-B6A4-B565AD9CD5E7}" destId="{ADAF312C-406F-40E0-8290-8FA6521DD7ED}" srcOrd="0" destOrd="5" presId="urn:microsoft.com/office/officeart/2005/8/layout/vList2"/>
    <dgm:cxn modelId="{523247E7-F5DE-4FF2-8A01-2EA778ACA002}" srcId="{DB060276-48FC-4C25-896B-BC479C3A08BC}" destId="{344575D2-DA74-4131-9365-B4CD7E916850}" srcOrd="4" destOrd="0" parTransId="{24589C18-CD11-4EC6-BCDB-574A1350AEE2}" sibTransId="{85191949-8D22-4F9A-897C-E1EA54130E15}"/>
    <dgm:cxn modelId="{0593BFFC-289E-481F-A2BF-360EC374C2A2}" srcId="{DB060276-48FC-4C25-896B-BC479C3A08BC}" destId="{5EE9456F-86AA-430C-B6A4-B565AD9CD5E7}" srcOrd="5" destOrd="0" parTransId="{83E650D9-E97D-4656-823B-07AF2621E17A}" sibTransId="{7FB69D41-AD06-4300-A74F-8E15011C71C9}"/>
    <dgm:cxn modelId="{92A21964-6BC6-4C93-9414-439C32812DD9}" type="presParOf" srcId="{D40AFF09-950D-4949-A267-467FDFD62CD3}" destId="{E9DD3893-8359-4A5E-ACBF-6FF0EDA92FA5}" srcOrd="0" destOrd="0" presId="urn:microsoft.com/office/officeart/2005/8/layout/vList2"/>
    <dgm:cxn modelId="{BB17C1B0-2BB2-442B-ADF3-26E000366AB8}" type="presParOf" srcId="{D40AFF09-950D-4949-A267-467FDFD62CD3}" destId="{ADAF312C-406F-40E0-8290-8FA6521DD7ED}" srcOrd="1" destOrd="0" presId="urn:microsoft.com/office/officeart/2005/8/layout/vList2"/>
    <dgm:cxn modelId="{B706C5C1-C224-40B3-B050-F8E3FCE0DEA4}" type="presParOf" srcId="{D40AFF09-950D-4949-A267-467FDFD62CD3}" destId="{8F0DAF8B-6CE5-4F09-9B48-4FD0847DC0F7}" srcOrd="2" destOrd="0" presId="urn:microsoft.com/office/officeart/2005/8/layout/vList2"/>
    <dgm:cxn modelId="{CA33CBE8-23AC-4392-83E5-3310B4D567B6}" type="presParOf" srcId="{D40AFF09-950D-4949-A267-467FDFD62CD3}" destId="{A8016AA0-9018-4ECA-836D-A720DC75BB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Общие: 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Местные: болезненность в месте инъекции, гиперемия, отечность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Реже отмечаются тошнота, диспепсия, снижение аппетита, иногда – увеличение регионарных лимфоузлов, возможно развитие аллергических реакций 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 первые-вторые сутки могут развиваться и разрешаются в течение трех последующих дней кратковременные общие и местные реакции 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</dgm:pt>
  </dgm:ptLst>
  <dgm:cxnLst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DE3C-1146-4BDC-A961-7B40A52600AD}">
      <dsp:nvSpPr>
        <dsp:cNvPr id="0" name=""/>
        <dsp:cNvSpPr/>
      </dsp:nvSpPr>
      <dsp:spPr>
        <a:xfrm>
          <a:off x="0" y="0"/>
          <a:ext cx="6096000" cy="1715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Приказ МЗ РФ от 09.12.2020 № 1307н «О внесении изменений в календарь профилактических прививок по эпидемическим показаниям..»</a:t>
          </a:r>
        </a:p>
      </dsp:txBody>
      <dsp:txXfrm>
        <a:off x="83723" y="83723"/>
        <a:ext cx="5928554" cy="1547635"/>
      </dsp:txXfrm>
    </dsp:sp>
    <dsp:sp modelId="{2F88DB7F-3578-431C-9D0D-640466A44445}">
      <dsp:nvSpPr>
        <dsp:cNvPr id="0" name=""/>
        <dsp:cNvSpPr/>
      </dsp:nvSpPr>
      <dsp:spPr>
        <a:xfrm>
          <a:off x="0" y="1716941"/>
          <a:ext cx="6096000" cy="54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Против коронавирусной инфекции, вызываемой вирусом </a:t>
          </a:r>
          <a:r>
            <a:rPr lang="en-US" sz="1800" kern="1200" dirty="0"/>
            <a:t>SARS-CoV-2</a:t>
          </a:r>
          <a:endParaRPr lang="ru-RU" sz="1800" kern="1200" dirty="0"/>
        </a:p>
      </dsp:txBody>
      <dsp:txXfrm>
        <a:off x="0" y="1716941"/>
        <a:ext cx="6096000" cy="547478"/>
      </dsp:txXfrm>
    </dsp:sp>
    <dsp:sp modelId="{C88DBBE2-AEBC-486E-8107-74E742A1DDB7}">
      <dsp:nvSpPr>
        <dsp:cNvPr id="0" name=""/>
        <dsp:cNvSpPr/>
      </dsp:nvSpPr>
      <dsp:spPr>
        <a:xfrm>
          <a:off x="0" y="2264420"/>
          <a:ext cx="6096000" cy="171508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С учетом эпидемической ситуации по решению исполнительных органов государственной власти субъектов РФ при вакцинации против коронавирусной инфекции уровни приоритета могут быть изменены</a:t>
          </a:r>
        </a:p>
      </dsp:txBody>
      <dsp:txXfrm>
        <a:off x="83723" y="2348143"/>
        <a:ext cx="5928554" cy="1547635"/>
      </dsp:txXfrm>
    </dsp:sp>
    <dsp:sp modelId="{E6BFCBCD-313B-4BE5-90ED-7E8712041602}">
      <dsp:nvSpPr>
        <dsp:cNvPr id="0" name=""/>
        <dsp:cNvSpPr/>
      </dsp:nvSpPr>
      <dsp:spPr>
        <a:xfrm>
          <a:off x="0" y="3979501"/>
          <a:ext cx="6096000" cy="8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400" kern="1200" dirty="0"/>
        </a:p>
      </dsp:txBody>
      <dsp:txXfrm>
        <a:off x="0" y="3979501"/>
        <a:ext cx="6096000" cy="82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EFD0-C7F9-487A-B465-0E0161B4672F}">
      <dsp:nvSpPr>
        <dsp:cNvPr id="0" name=""/>
        <dsp:cNvSpPr/>
      </dsp:nvSpPr>
      <dsp:spPr>
        <a:xfrm>
          <a:off x="0" y="569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DC57-29EC-4ED0-8EA9-3664959C73AA}">
      <dsp:nvSpPr>
        <dsp:cNvPr id="0" name=""/>
        <dsp:cNvSpPr/>
      </dsp:nvSpPr>
      <dsp:spPr>
        <a:xfrm>
          <a:off x="0" y="569"/>
          <a:ext cx="8083296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Лица, переболевшие </a:t>
          </a:r>
          <a:r>
            <a:rPr lang="en-US" sz="1600" kern="1200" dirty="0">
              <a:latin typeface="+mj-lt"/>
            </a:rPr>
            <a:t>COVID-19 </a:t>
          </a:r>
          <a:r>
            <a:rPr lang="ru-RU" sz="1600" kern="1200" dirty="0">
              <a:latin typeface="+mj-lt"/>
            </a:rPr>
            <a:t>и лица, имеющие получившие результаты ранее выполненного исследования на наличие </a:t>
          </a:r>
          <a:r>
            <a:rPr lang="en-US" sz="1600" kern="1200" dirty="0">
              <a:latin typeface="+mj-lt"/>
            </a:rPr>
            <a:t>Ig</a:t>
          </a:r>
          <a:r>
            <a:rPr lang="ru-RU" sz="1600" kern="1200" dirty="0">
              <a:latin typeface="+mj-lt"/>
            </a:rPr>
            <a:t> класса</a:t>
          </a:r>
          <a:r>
            <a:rPr lang="en-US" sz="1600" kern="1200" dirty="0">
              <a:latin typeface="+mj-lt"/>
            </a:rPr>
            <a:t> G</a:t>
          </a:r>
          <a:r>
            <a:rPr lang="ru-RU" sz="1600" kern="1200" dirty="0">
              <a:latin typeface="+mj-lt"/>
            </a:rPr>
            <a:t> и/или</a:t>
          </a:r>
          <a:r>
            <a:rPr lang="en-US" sz="1600" kern="1200" dirty="0">
              <a:latin typeface="+mj-lt"/>
            </a:rPr>
            <a:t> M</a:t>
          </a:r>
          <a:r>
            <a:rPr lang="ru-RU" sz="1600" kern="1200" dirty="0">
              <a:latin typeface="+mj-lt"/>
            </a:rPr>
            <a:t> к вирусу </a:t>
          </a:r>
          <a:r>
            <a:rPr lang="en-US" sz="1600" kern="1200" dirty="0">
              <a:latin typeface="+mj-lt"/>
            </a:rPr>
            <a:t>SARS-CoV-2</a:t>
          </a:r>
          <a:r>
            <a:rPr lang="ru-RU" sz="1600" kern="1200" dirty="0">
              <a:latin typeface="+mj-lt"/>
            </a:rPr>
            <a:t>, </a:t>
          </a:r>
          <a:br>
            <a:rPr lang="ru-RU" sz="1600" kern="1200" dirty="0">
              <a:latin typeface="+mj-lt"/>
            </a:rPr>
          </a:br>
          <a:r>
            <a:rPr lang="ru-RU" sz="1600" b="1" kern="1200" dirty="0">
              <a:latin typeface="+mj-lt"/>
            </a:rPr>
            <a:t>НЕ ПРИВИВАЮТСЯ!</a:t>
          </a:r>
        </a:p>
      </dsp:txBody>
      <dsp:txXfrm>
        <a:off x="0" y="569"/>
        <a:ext cx="8083296" cy="932460"/>
      </dsp:txXfrm>
    </dsp:sp>
    <dsp:sp modelId="{FF3E9C85-62D9-40D1-BF38-F24B66F09FAC}">
      <dsp:nvSpPr>
        <dsp:cNvPr id="0" name=""/>
        <dsp:cNvSpPr/>
      </dsp:nvSpPr>
      <dsp:spPr>
        <a:xfrm>
          <a:off x="0" y="933029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D05-51B2-461B-9820-724C36C44E23}">
      <dsp:nvSpPr>
        <dsp:cNvPr id="0" name=""/>
        <dsp:cNvSpPr/>
      </dsp:nvSpPr>
      <dsp:spPr>
        <a:xfrm>
          <a:off x="0" y="933029"/>
          <a:ext cx="8083296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Прививка проводится взрослым старше 18 лет, вакцина вводится в дельтовидную мышцу, после прививки наблюдение 30 минут</a:t>
          </a:r>
        </a:p>
      </dsp:txBody>
      <dsp:txXfrm>
        <a:off x="0" y="933029"/>
        <a:ext cx="8083296" cy="932460"/>
      </dsp:txXfrm>
    </dsp:sp>
    <dsp:sp modelId="{4E181D66-9E8C-4B0B-9377-BD7202966836}">
      <dsp:nvSpPr>
        <dsp:cNvPr id="0" name=""/>
        <dsp:cNvSpPr/>
      </dsp:nvSpPr>
      <dsp:spPr>
        <a:xfrm>
          <a:off x="0" y="1865489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EEAF9-4AC9-4522-B367-C0A8DB665516}">
      <dsp:nvSpPr>
        <dsp:cNvPr id="0" name=""/>
        <dsp:cNvSpPr/>
      </dsp:nvSpPr>
      <dsp:spPr>
        <a:xfrm>
          <a:off x="0" y="1865489"/>
          <a:ext cx="8083296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Необходимо иметь паспорт, данные о привитых вводятся в регистр вакцинированных </a:t>
          </a:r>
          <a:r>
            <a:rPr lang="en-US" sz="1600" kern="1200" dirty="0">
              <a:latin typeface="+mj-lt"/>
            </a:rPr>
            <a:t>COVID-19</a:t>
          </a:r>
          <a:endParaRPr lang="ru-RU" sz="1600" b="0" kern="1200" dirty="0">
            <a:latin typeface="ALS Wagon Medium"/>
            <a:cs typeface="Times New Roman" panose="02020603050405020304" pitchFamily="18" charset="0"/>
          </a:endParaRPr>
        </a:p>
      </dsp:txBody>
      <dsp:txXfrm>
        <a:off x="0" y="1865489"/>
        <a:ext cx="8083296" cy="932460"/>
      </dsp:txXfrm>
    </dsp:sp>
    <dsp:sp modelId="{54FA94D5-2809-47EB-ABC5-E383DE9867AC}">
      <dsp:nvSpPr>
        <dsp:cNvPr id="0" name=""/>
        <dsp:cNvSpPr/>
      </dsp:nvSpPr>
      <dsp:spPr>
        <a:xfrm>
          <a:off x="0" y="2797950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9EFEF-34B9-43EF-9CDD-CDDC4A1487A0}">
      <dsp:nvSpPr>
        <dsp:cNvPr id="0" name=""/>
        <dsp:cNvSpPr/>
      </dsp:nvSpPr>
      <dsp:spPr>
        <a:xfrm>
          <a:off x="0" y="2797950"/>
          <a:ext cx="8083296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После проведения прививки необходимо </a:t>
          </a:r>
          <a:r>
            <a:rPr lang="ru-RU" sz="1600" b="1" kern="1200" dirty="0">
              <a:latin typeface="ALS Wagon Medium"/>
              <a:cs typeface="Times New Roman" panose="02020603050405020304" pitchFamily="18" charset="0"/>
            </a:rPr>
            <a:t>ИЗБЕГАТЬ:</a:t>
          </a: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 тяжелую физическую активность, посещение бани/сауны, употребление алкоголя, не мочить и не тереть место инъекции – в течение </a:t>
          </a:r>
          <a:r>
            <a:rPr lang="ru-RU" sz="1600" b="1" kern="1200" dirty="0">
              <a:latin typeface="ALS Wagon Medium"/>
              <a:cs typeface="Times New Roman" panose="02020603050405020304" pitchFamily="18" charset="0"/>
            </a:rPr>
            <a:t>3 ДНЕЙ</a:t>
          </a:r>
        </a:p>
      </dsp:txBody>
      <dsp:txXfrm>
        <a:off x="0" y="2797950"/>
        <a:ext cx="8083296" cy="932460"/>
      </dsp:txXfrm>
    </dsp:sp>
    <dsp:sp modelId="{F5B55D83-1C7E-4ED0-A188-5779B2A48569}">
      <dsp:nvSpPr>
        <dsp:cNvPr id="0" name=""/>
        <dsp:cNvSpPr/>
      </dsp:nvSpPr>
      <dsp:spPr>
        <a:xfrm>
          <a:off x="0" y="3730410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060E4-1FBD-4D67-8815-C2C9603C14C6}">
      <dsp:nvSpPr>
        <dsp:cNvPr id="0" name=""/>
        <dsp:cNvSpPr/>
      </dsp:nvSpPr>
      <dsp:spPr>
        <a:xfrm>
          <a:off x="0" y="3730410"/>
          <a:ext cx="8083296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Вакцинация против </a:t>
          </a:r>
          <a:r>
            <a:rPr lang="en-US" sz="1600" b="0" kern="120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COVID-19 </a:t>
          </a:r>
          <a:r>
            <a:rPr lang="ru-RU" sz="1600" b="0" kern="120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не отменяет для привитого человека необходимость носить маски, соблюдать социальную дистанцию </a:t>
          </a:r>
        </a:p>
      </dsp:txBody>
      <dsp:txXfrm>
        <a:off x="0" y="3730410"/>
        <a:ext cx="8083296" cy="9324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566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566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Заразиться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COVID-19 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непосредственно от вакцин невозможно</a:t>
          </a:r>
        </a:p>
      </dsp:txBody>
      <dsp:txXfrm>
        <a:off x="0" y="566"/>
        <a:ext cx="8229600" cy="927195"/>
      </dsp:txXfrm>
    </dsp:sp>
    <dsp:sp modelId="{9892182D-D939-4D8E-BB12-57CACBF82EB6}">
      <dsp:nvSpPr>
        <dsp:cNvPr id="0" name=""/>
        <dsp:cNvSpPr/>
      </dsp:nvSpPr>
      <dsp:spPr>
        <a:xfrm>
          <a:off x="0" y="927761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927761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Сдавать на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At 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и ПЦР-тест перед вакцинацией не нужно Исключение! Если был контакт или хоть один из симптомов в течение 14 дней</a:t>
          </a:r>
        </a:p>
      </dsp:txBody>
      <dsp:txXfrm>
        <a:off x="0" y="927761"/>
        <a:ext cx="8229600" cy="927195"/>
      </dsp:txXfrm>
    </dsp:sp>
    <dsp:sp modelId="{1C47B805-5D95-4A3A-A24E-C8474B03B211}">
      <dsp:nvSpPr>
        <dsp:cNvPr id="0" name=""/>
        <dsp:cNvSpPr/>
      </dsp:nvSpPr>
      <dsp:spPr>
        <a:xfrm>
          <a:off x="0" y="1854957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1854957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Если заболел между 1й и 2й прививками, то 2й компонент вакцины не вводится</a:t>
          </a:r>
        </a:p>
      </dsp:txBody>
      <dsp:txXfrm>
        <a:off x="0" y="1854957"/>
        <a:ext cx="8229600" cy="927195"/>
      </dsp:txXfrm>
    </dsp:sp>
    <dsp:sp modelId="{E1C272FC-20BD-442E-8739-7146D822DD94}">
      <dsp:nvSpPr>
        <dsp:cNvPr id="0" name=""/>
        <dsp:cNvSpPr/>
      </dsp:nvSpPr>
      <dsp:spPr>
        <a:xfrm>
          <a:off x="0" y="2782153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2782153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Если плохо переносит, возможна выдача ЛНТ</a:t>
          </a:r>
        </a:p>
      </dsp:txBody>
      <dsp:txXfrm>
        <a:off x="0" y="2782153"/>
        <a:ext cx="8229600" cy="927195"/>
      </dsp:txXfrm>
    </dsp:sp>
    <dsp:sp modelId="{E6B8DBCA-CCB8-4A3D-B932-8ADC89D73C49}">
      <dsp:nvSpPr>
        <dsp:cNvPr id="0" name=""/>
        <dsp:cNvSpPr/>
      </dsp:nvSpPr>
      <dsp:spPr>
        <a:xfrm>
          <a:off x="0" y="3709349"/>
          <a:ext cx="8229600" cy="0"/>
        </a:xfrm>
        <a:prstGeom prst="line">
          <a:avLst/>
        </a:prstGeom>
        <a:solidFill>
          <a:srgbClr val="1AB39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C84A2-3286-45B8-AC6D-AAEFE9AC703D}">
      <dsp:nvSpPr>
        <dsp:cNvPr id="0" name=""/>
        <dsp:cNvSpPr/>
      </dsp:nvSpPr>
      <dsp:spPr>
        <a:xfrm>
          <a:off x="0" y="3709349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Любой титр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IgG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 после заболевания является защитным, переболевшие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COVID-19 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– не прививаются</a:t>
          </a:r>
        </a:p>
      </dsp:txBody>
      <dsp:txXfrm>
        <a:off x="0" y="3709349"/>
        <a:ext cx="8229600" cy="9271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566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566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Периодичность сдачи анализов на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At – 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не чаще 1 раз в месяц</a:t>
          </a:r>
        </a:p>
      </dsp:txBody>
      <dsp:txXfrm>
        <a:off x="0" y="566"/>
        <a:ext cx="8229600" cy="927195"/>
      </dsp:txXfrm>
    </dsp:sp>
    <dsp:sp modelId="{9892182D-D939-4D8E-BB12-57CACBF82EB6}">
      <dsp:nvSpPr>
        <dsp:cNvPr id="0" name=""/>
        <dsp:cNvSpPr/>
      </dsp:nvSpPr>
      <dsp:spPr>
        <a:xfrm>
          <a:off x="0" y="927761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927761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Максимальный период между введением 1го и 2го компонента вакцины – 21й день + 7 дней (т. е. 28й день)</a:t>
          </a:r>
        </a:p>
      </dsp:txBody>
      <dsp:txXfrm>
        <a:off x="0" y="927761"/>
        <a:ext cx="8229600" cy="927195"/>
      </dsp:txXfrm>
    </dsp:sp>
    <dsp:sp modelId="{1C47B805-5D95-4A3A-A24E-C8474B03B211}">
      <dsp:nvSpPr>
        <dsp:cNvPr id="0" name=""/>
        <dsp:cNvSpPr/>
      </dsp:nvSpPr>
      <dsp:spPr>
        <a:xfrm>
          <a:off x="0" y="1854957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1854957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По срокам ревакцинации – сказать может только разработчик вакцины, в настоящее время мало данных, сроки сохранения иммунитета – примерно 1 год</a:t>
          </a:r>
        </a:p>
      </dsp:txBody>
      <dsp:txXfrm>
        <a:off x="0" y="1854957"/>
        <a:ext cx="8229600" cy="927195"/>
      </dsp:txXfrm>
    </dsp:sp>
    <dsp:sp modelId="{E1C272FC-20BD-442E-8739-7146D822DD94}">
      <dsp:nvSpPr>
        <dsp:cNvPr id="0" name=""/>
        <dsp:cNvSpPr/>
      </dsp:nvSpPr>
      <dsp:spPr>
        <a:xfrm>
          <a:off x="0" y="2782153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2782153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LS Wagon Medium"/>
            <a:ea typeface="+mn-ea"/>
            <a:cs typeface="+mn-cs"/>
          </a:endParaRPr>
        </a:p>
      </dsp:txBody>
      <dsp:txXfrm>
        <a:off x="0" y="2782153"/>
        <a:ext cx="8229600" cy="927195"/>
      </dsp:txXfrm>
    </dsp:sp>
    <dsp:sp modelId="{E6B8DBCA-CCB8-4A3D-B932-8ADC89D73C49}">
      <dsp:nvSpPr>
        <dsp:cNvPr id="0" name=""/>
        <dsp:cNvSpPr/>
      </dsp:nvSpPr>
      <dsp:spPr>
        <a:xfrm>
          <a:off x="0" y="3709349"/>
          <a:ext cx="8229600" cy="0"/>
        </a:xfrm>
        <a:prstGeom prst="line">
          <a:avLst/>
        </a:prstGeom>
        <a:solidFill>
          <a:srgbClr val="1AB39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C84A2-3286-45B8-AC6D-AAEFE9AC703D}">
      <dsp:nvSpPr>
        <dsp:cNvPr id="0" name=""/>
        <dsp:cNvSpPr/>
      </dsp:nvSpPr>
      <dsp:spPr>
        <a:xfrm>
          <a:off x="0" y="3709349"/>
          <a:ext cx="8229600" cy="92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LS Wagon Medium"/>
            <a:ea typeface="+mn-ea"/>
            <a:cs typeface="+mn-cs"/>
          </a:endParaRPr>
        </a:p>
      </dsp:txBody>
      <dsp:txXfrm>
        <a:off x="0" y="3709349"/>
        <a:ext cx="8229600" cy="9271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DB9E-B07B-4469-AAAC-9598DFEA1C61}">
      <dsp:nvSpPr>
        <dsp:cNvPr id="0" name=""/>
        <dsp:cNvSpPr/>
      </dsp:nvSpPr>
      <dsp:spPr>
        <a:xfrm>
          <a:off x="0" y="0"/>
          <a:ext cx="7630594" cy="201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43E7-1AAA-4223-99EE-42CBF50D7B92}">
      <dsp:nvSpPr>
        <dsp:cNvPr id="0" name=""/>
        <dsp:cNvSpPr/>
      </dsp:nvSpPr>
      <dsp:spPr>
        <a:xfrm>
          <a:off x="230967" y="268230"/>
          <a:ext cx="1640838" cy="14752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1686-D2D0-46AE-82F3-C19B43069403}">
      <dsp:nvSpPr>
        <dsp:cNvPr id="0" name=""/>
        <dsp:cNvSpPr/>
      </dsp:nvSpPr>
      <dsp:spPr>
        <a:xfrm rot="10800000">
          <a:off x="230967" y="2011726"/>
          <a:ext cx="1640838" cy="24587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</a:rPr>
            <a:t>Непосредст-венно</a:t>
          </a:r>
          <a:r>
            <a:rPr lang="ru-RU" sz="1600" kern="1200" dirty="0">
              <a:solidFill>
                <a:schemeClr val="tx1"/>
              </a:solidFill>
            </a:rPr>
            <a:t> при посещении поликлиники</a:t>
          </a:r>
        </a:p>
      </dsp:txBody>
      <dsp:txXfrm rot="10800000">
        <a:off x="281428" y="2011726"/>
        <a:ext cx="1539916" cy="2408315"/>
      </dsp:txXfrm>
    </dsp:sp>
    <dsp:sp modelId="{CEFD0972-2F72-4AFD-BB29-C09D9D623F79}">
      <dsp:nvSpPr>
        <dsp:cNvPr id="0" name=""/>
        <dsp:cNvSpPr/>
      </dsp:nvSpPr>
      <dsp:spPr>
        <a:xfrm>
          <a:off x="2092416" y="268230"/>
          <a:ext cx="1640838" cy="14752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2B8A3-38BC-4F97-8612-88B127037F3E}">
      <dsp:nvSpPr>
        <dsp:cNvPr id="0" name=""/>
        <dsp:cNvSpPr/>
      </dsp:nvSpPr>
      <dsp:spPr>
        <a:xfrm rot="10800000">
          <a:off x="2035889" y="2011726"/>
          <a:ext cx="1753892" cy="24587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 телефону регистратуры поликлиники</a:t>
          </a:r>
        </a:p>
      </dsp:txBody>
      <dsp:txXfrm rot="10800000">
        <a:off x="2089827" y="2011726"/>
        <a:ext cx="1646016" cy="2404838"/>
      </dsp:txXfrm>
    </dsp:sp>
    <dsp:sp modelId="{AAEF4B6A-4668-43B4-AE7B-853C88E7A1F2}">
      <dsp:nvSpPr>
        <dsp:cNvPr id="0" name=""/>
        <dsp:cNvSpPr/>
      </dsp:nvSpPr>
      <dsp:spPr>
        <a:xfrm>
          <a:off x="3953865" y="268230"/>
          <a:ext cx="1640838" cy="14752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85000" r="-8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EFEA0-0903-4ECE-88C2-2CF9E707C749}">
      <dsp:nvSpPr>
        <dsp:cNvPr id="0" name=""/>
        <dsp:cNvSpPr/>
      </dsp:nvSpPr>
      <dsp:spPr>
        <a:xfrm rot="10800000">
          <a:off x="3953865" y="2011726"/>
          <a:ext cx="1640838" cy="24587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Через портал </a:t>
          </a:r>
          <a:r>
            <a:rPr lang="en-US" sz="1600" kern="1200" dirty="0">
              <a:solidFill>
                <a:schemeClr val="tx1"/>
              </a:solidFill>
            </a:rPr>
            <a:t>k-</a:t>
          </a:r>
          <a:r>
            <a:rPr lang="en-US" sz="1600" kern="1200" dirty="0" err="1">
              <a:solidFill>
                <a:schemeClr val="tx1"/>
              </a:solidFill>
            </a:rPr>
            <a:t>vrachu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4004326" y="2011726"/>
        <a:ext cx="1539916" cy="2408315"/>
      </dsp:txXfrm>
    </dsp:sp>
    <dsp:sp modelId="{5FBF092C-E07B-428A-94CA-D804BE8E06A8}">
      <dsp:nvSpPr>
        <dsp:cNvPr id="0" name=""/>
        <dsp:cNvSpPr/>
      </dsp:nvSpPr>
      <dsp:spPr>
        <a:xfrm>
          <a:off x="5758788" y="268230"/>
          <a:ext cx="1640838" cy="14752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7F9F7-F7FC-47BD-9ECD-770FDF755579}">
      <dsp:nvSpPr>
        <dsp:cNvPr id="0" name=""/>
        <dsp:cNvSpPr/>
      </dsp:nvSpPr>
      <dsp:spPr>
        <a:xfrm rot="10800000">
          <a:off x="5758788" y="2011726"/>
          <a:ext cx="1640838" cy="24587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Через портал </a:t>
          </a:r>
          <a:r>
            <a:rPr lang="ru-RU" sz="1600" kern="1200" dirty="0" err="1">
              <a:solidFill>
                <a:schemeClr val="tx1"/>
              </a:solidFill>
            </a:rPr>
            <a:t>Госууслуги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5809249" y="2011726"/>
        <a:ext cx="1539916" cy="24083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EFD0-C7F9-487A-B465-0E0161B4672F}">
      <dsp:nvSpPr>
        <dsp:cNvPr id="0" name=""/>
        <dsp:cNvSpPr/>
      </dsp:nvSpPr>
      <dsp:spPr>
        <a:xfrm>
          <a:off x="0" y="2277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DC57-29EC-4ED0-8EA9-3664959C73AA}">
      <dsp:nvSpPr>
        <dsp:cNvPr id="0" name=""/>
        <dsp:cNvSpPr/>
      </dsp:nvSpPr>
      <dsp:spPr>
        <a:xfrm>
          <a:off x="0" y="2277"/>
          <a:ext cx="8083296" cy="77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Приказы Министерства здравоохранения Российской Федерации от 09.12.2020 и 03.02.2021 «О внесении изменений в календарь профилактических прививок по эпидемическим показаниям»</a:t>
          </a:r>
        </a:p>
      </dsp:txBody>
      <dsp:txXfrm>
        <a:off x="0" y="2277"/>
        <a:ext cx="8083296" cy="776480"/>
      </dsp:txXfrm>
    </dsp:sp>
    <dsp:sp modelId="{FF3E9C85-62D9-40D1-BF38-F24B66F09FAC}">
      <dsp:nvSpPr>
        <dsp:cNvPr id="0" name=""/>
        <dsp:cNvSpPr/>
      </dsp:nvSpPr>
      <dsp:spPr>
        <a:xfrm>
          <a:off x="0" y="778758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D05-51B2-461B-9820-724C36C44E23}">
      <dsp:nvSpPr>
        <dsp:cNvPr id="0" name=""/>
        <dsp:cNvSpPr/>
      </dsp:nvSpPr>
      <dsp:spPr>
        <a:xfrm>
          <a:off x="0" y="778758"/>
          <a:ext cx="8083296" cy="77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Методические рекомендации Министерства здравоохранения Российской Федерации «Порядок проведения вакцинации вакциной Гам-КОВИД-</a:t>
          </a:r>
          <a:r>
            <a:rPr lang="ru-RU" sz="1600" b="0" kern="1200" dirty="0" err="1">
              <a:latin typeface="ALS Wagon Medium"/>
              <a:cs typeface="Times New Roman" panose="02020603050405020304" pitchFamily="18" charset="0"/>
            </a:rPr>
            <a:t>Вак</a:t>
          </a: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 против </a:t>
          </a:r>
          <a:r>
            <a:rPr lang="en-US" sz="1600" b="0" kern="1200" dirty="0">
              <a:latin typeface="ALS Wagon Medium"/>
              <a:cs typeface="Times New Roman" panose="02020603050405020304" pitchFamily="18" charset="0"/>
            </a:rPr>
            <a:t>COVID-19 </a:t>
          </a: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взрослого населения, Москва, 2021 год</a:t>
          </a:r>
        </a:p>
      </dsp:txBody>
      <dsp:txXfrm>
        <a:off x="0" y="778758"/>
        <a:ext cx="8083296" cy="776480"/>
      </dsp:txXfrm>
    </dsp:sp>
    <dsp:sp modelId="{4E181D66-9E8C-4B0B-9377-BD7202966836}">
      <dsp:nvSpPr>
        <dsp:cNvPr id="0" name=""/>
        <dsp:cNvSpPr/>
      </dsp:nvSpPr>
      <dsp:spPr>
        <a:xfrm>
          <a:off x="0" y="1555239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EEAF9-4AC9-4522-B367-C0A8DB665516}">
      <dsp:nvSpPr>
        <dsp:cNvPr id="0" name=""/>
        <dsp:cNvSpPr/>
      </dsp:nvSpPr>
      <dsp:spPr>
        <a:xfrm>
          <a:off x="0" y="1555239"/>
          <a:ext cx="8083296" cy="77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Вебинар директора НМИЦ ТПМ </a:t>
          </a:r>
          <a:r>
            <a:rPr lang="ru-RU" sz="1600" b="0" kern="1200" dirty="0" err="1">
              <a:latin typeface="ALS Wagon Medium"/>
              <a:cs typeface="Times New Roman" panose="02020603050405020304" pitchFamily="18" charset="0"/>
            </a:rPr>
            <a:t>Драпкиной</a:t>
          </a: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 О.М. «Основные вопросы вакцинации новой коронавирусной инфекции </a:t>
          </a:r>
          <a:r>
            <a:rPr lang="en-US" sz="1600" b="0" kern="1200" dirty="0">
              <a:latin typeface="ALS Wagon Medium"/>
              <a:cs typeface="Times New Roman" panose="02020603050405020304" pitchFamily="18" charset="0"/>
            </a:rPr>
            <a:t>COVID-19</a:t>
          </a: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»</a:t>
          </a:r>
        </a:p>
      </dsp:txBody>
      <dsp:txXfrm>
        <a:off x="0" y="1555239"/>
        <a:ext cx="8083296" cy="776480"/>
      </dsp:txXfrm>
    </dsp:sp>
    <dsp:sp modelId="{54FA94D5-2809-47EB-ABC5-E383DE9867AC}">
      <dsp:nvSpPr>
        <dsp:cNvPr id="0" name=""/>
        <dsp:cNvSpPr/>
      </dsp:nvSpPr>
      <dsp:spPr>
        <a:xfrm>
          <a:off x="0" y="2331720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9EFEF-34B9-43EF-9CDD-CDDC4A1487A0}">
      <dsp:nvSpPr>
        <dsp:cNvPr id="0" name=""/>
        <dsp:cNvSpPr/>
      </dsp:nvSpPr>
      <dsp:spPr>
        <a:xfrm>
          <a:off x="0" y="2331719"/>
          <a:ext cx="8083296" cy="77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Официальные сайты Министерства здравоохранения Российской Федерации, Министерства здравоохранения Пермского каря, НМИЦ ТПМ</a:t>
          </a:r>
        </a:p>
      </dsp:txBody>
      <dsp:txXfrm>
        <a:off x="0" y="2331719"/>
        <a:ext cx="8083296" cy="776480"/>
      </dsp:txXfrm>
    </dsp:sp>
    <dsp:sp modelId="{F5B55D83-1C7E-4ED0-A188-5779B2A48569}">
      <dsp:nvSpPr>
        <dsp:cNvPr id="0" name=""/>
        <dsp:cNvSpPr/>
      </dsp:nvSpPr>
      <dsp:spPr>
        <a:xfrm>
          <a:off x="0" y="3108200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060E4-1FBD-4D67-8815-C2C9603C14C6}">
      <dsp:nvSpPr>
        <dsp:cNvPr id="0" name=""/>
        <dsp:cNvSpPr/>
      </dsp:nvSpPr>
      <dsp:spPr>
        <a:xfrm>
          <a:off x="0" y="3108200"/>
          <a:ext cx="8083296" cy="77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noProof="0" dirty="0">
            <a:solidFill>
              <a:schemeClr val="tx1"/>
            </a:solidFill>
            <a:latin typeface="ALS Wagon Medium"/>
            <a:cs typeface="Times New Roman" panose="02020603050405020304" pitchFamily="18" charset="0"/>
          </a:endParaRPr>
        </a:p>
      </dsp:txBody>
      <dsp:txXfrm>
        <a:off x="0" y="3108200"/>
        <a:ext cx="8083296" cy="776480"/>
      </dsp:txXfrm>
    </dsp:sp>
    <dsp:sp modelId="{79A8C432-96DB-4BD9-A744-415F45250F74}">
      <dsp:nvSpPr>
        <dsp:cNvPr id="0" name=""/>
        <dsp:cNvSpPr/>
      </dsp:nvSpPr>
      <dsp:spPr>
        <a:xfrm>
          <a:off x="0" y="3884681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7E523-D0BE-426E-A74C-4760F89D50E4}">
      <dsp:nvSpPr>
        <dsp:cNvPr id="0" name=""/>
        <dsp:cNvSpPr/>
      </dsp:nvSpPr>
      <dsp:spPr>
        <a:xfrm>
          <a:off x="0" y="3884681"/>
          <a:ext cx="8083296" cy="77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 </a:t>
          </a:r>
        </a:p>
      </dsp:txBody>
      <dsp:txXfrm>
        <a:off x="0" y="3884681"/>
        <a:ext cx="8083296" cy="77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30B75-A635-4D1F-94EE-093C041FEB38}">
      <dsp:nvSpPr>
        <dsp:cNvPr id="0" name=""/>
        <dsp:cNvSpPr/>
      </dsp:nvSpPr>
      <dsp:spPr>
        <a:xfrm>
          <a:off x="0" y="2147"/>
          <a:ext cx="6357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BAAA4-8F82-4951-B2FA-0D523137B166}">
      <dsp:nvSpPr>
        <dsp:cNvPr id="0" name=""/>
        <dsp:cNvSpPr/>
      </dsp:nvSpPr>
      <dsp:spPr>
        <a:xfrm>
          <a:off x="0" y="2147"/>
          <a:ext cx="1271472" cy="439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Взрослые, работающие по отдельным профессиям и должностям</a:t>
          </a:r>
        </a:p>
      </dsp:txBody>
      <dsp:txXfrm>
        <a:off x="0" y="2147"/>
        <a:ext cx="1271472" cy="4394785"/>
      </dsp:txXfrm>
    </dsp:sp>
    <dsp:sp modelId="{F5F72E94-98B1-4B7C-98EC-402BB6E5D346}">
      <dsp:nvSpPr>
        <dsp:cNvPr id="0" name=""/>
        <dsp:cNvSpPr/>
      </dsp:nvSpPr>
      <dsp:spPr>
        <a:xfrm>
          <a:off x="1366833" y="70816"/>
          <a:ext cx="4990530" cy="1373370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Работники медицинских, образовательных организаций, социального обслуживания и многофункциональных центров</a:t>
          </a:r>
        </a:p>
      </dsp:txBody>
      <dsp:txXfrm>
        <a:off x="1366833" y="70816"/>
        <a:ext cx="4990530" cy="1373370"/>
      </dsp:txXfrm>
    </dsp:sp>
    <dsp:sp modelId="{2777DC6D-6CB6-4014-B593-DEC7C7356E91}">
      <dsp:nvSpPr>
        <dsp:cNvPr id="0" name=""/>
        <dsp:cNvSpPr/>
      </dsp:nvSpPr>
      <dsp:spPr>
        <a:xfrm>
          <a:off x="1271472" y="1444186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CA159-6800-4F4B-8BBA-ACEA5568DBCE}">
      <dsp:nvSpPr>
        <dsp:cNvPr id="0" name=""/>
        <dsp:cNvSpPr/>
      </dsp:nvSpPr>
      <dsp:spPr>
        <a:xfrm>
          <a:off x="1366833" y="1512855"/>
          <a:ext cx="4990530" cy="1373370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Лица, проживающие в организациях социального обслуживания</a:t>
          </a:r>
        </a:p>
      </dsp:txBody>
      <dsp:txXfrm>
        <a:off x="1366833" y="1512855"/>
        <a:ext cx="4990530" cy="1373370"/>
      </dsp:txXfrm>
    </dsp:sp>
    <dsp:sp modelId="{3A5B1D31-BC49-4466-A80D-085E3516E752}">
      <dsp:nvSpPr>
        <dsp:cNvPr id="0" name=""/>
        <dsp:cNvSpPr/>
      </dsp:nvSpPr>
      <dsp:spPr>
        <a:xfrm>
          <a:off x="1271472" y="2886225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8C1D2-C20D-4784-8AA1-CDE08E476168}">
      <dsp:nvSpPr>
        <dsp:cNvPr id="0" name=""/>
        <dsp:cNvSpPr/>
      </dsp:nvSpPr>
      <dsp:spPr>
        <a:xfrm>
          <a:off x="1366833" y="2954894"/>
          <a:ext cx="4990530" cy="1373370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Лица с хроническими заболеваниями, в том числе с заболеваниями бронхолегочной системы, сердечно- сосудистыми заболеваниями, сахарным диабетом и ожирением</a:t>
          </a:r>
        </a:p>
      </dsp:txBody>
      <dsp:txXfrm>
        <a:off x="1366833" y="2954894"/>
        <a:ext cx="4990530" cy="1373370"/>
      </dsp:txXfrm>
    </dsp:sp>
    <dsp:sp modelId="{8109FEC1-18C1-4432-A262-55F83B3F2FFE}">
      <dsp:nvSpPr>
        <dsp:cNvPr id="0" name=""/>
        <dsp:cNvSpPr/>
      </dsp:nvSpPr>
      <dsp:spPr>
        <a:xfrm>
          <a:off x="1271472" y="4328264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30B75-A635-4D1F-94EE-093C041FEB38}">
      <dsp:nvSpPr>
        <dsp:cNvPr id="0" name=""/>
        <dsp:cNvSpPr/>
      </dsp:nvSpPr>
      <dsp:spPr>
        <a:xfrm>
          <a:off x="0" y="2147"/>
          <a:ext cx="6357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BAAA4-8F82-4951-B2FA-0D523137B166}">
      <dsp:nvSpPr>
        <dsp:cNvPr id="0" name=""/>
        <dsp:cNvSpPr/>
      </dsp:nvSpPr>
      <dsp:spPr>
        <a:xfrm>
          <a:off x="0" y="2147"/>
          <a:ext cx="1271472" cy="439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Взрослые, работающие по отдельным профессиям и должностям</a:t>
          </a:r>
        </a:p>
      </dsp:txBody>
      <dsp:txXfrm>
        <a:off x="0" y="2147"/>
        <a:ext cx="1271472" cy="4394785"/>
      </dsp:txXfrm>
    </dsp:sp>
    <dsp:sp modelId="{F5F72E94-98B1-4B7C-98EC-402BB6E5D346}">
      <dsp:nvSpPr>
        <dsp:cNvPr id="0" name=""/>
        <dsp:cNvSpPr/>
      </dsp:nvSpPr>
      <dsp:spPr>
        <a:xfrm>
          <a:off x="1366833" y="55580"/>
          <a:ext cx="4990530" cy="1068653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Работники организаций транспорта и энергетики, сотрудники правоохранительных органов, государственных контрольных органов в пунктах пропуска через государственную границу</a:t>
          </a:r>
        </a:p>
      </dsp:txBody>
      <dsp:txXfrm>
        <a:off x="1366833" y="55580"/>
        <a:ext cx="4990530" cy="1068653"/>
      </dsp:txXfrm>
    </dsp:sp>
    <dsp:sp modelId="{2777DC6D-6CB6-4014-B593-DEC7C7356E91}">
      <dsp:nvSpPr>
        <dsp:cNvPr id="0" name=""/>
        <dsp:cNvSpPr/>
      </dsp:nvSpPr>
      <dsp:spPr>
        <a:xfrm>
          <a:off x="1271472" y="1124234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CA159-6800-4F4B-8BBA-ACEA5568DBCE}">
      <dsp:nvSpPr>
        <dsp:cNvPr id="0" name=""/>
        <dsp:cNvSpPr/>
      </dsp:nvSpPr>
      <dsp:spPr>
        <a:xfrm>
          <a:off x="1366833" y="1177667"/>
          <a:ext cx="4990530" cy="893041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Лица, работающие вахтовым методом</a:t>
          </a:r>
        </a:p>
      </dsp:txBody>
      <dsp:txXfrm>
        <a:off x="1366833" y="1177667"/>
        <a:ext cx="4990530" cy="893041"/>
      </dsp:txXfrm>
    </dsp:sp>
    <dsp:sp modelId="{3A5B1D31-BC49-4466-A80D-085E3516E752}">
      <dsp:nvSpPr>
        <dsp:cNvPr id="0" name=""/>
        <dsp:cNvSpPr/>
      </dsp:nvSpPr>
      <dsp:spPr>
        <a:xfrm>
          <a:off x="1271472" y="2070709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8C1D2-C20D-4784-8AA1-CDE08E476168}">
      <dsp:nvSpPr>
        <dsp:cNvPr id="0" name=""/>
        <dsp:cNvSpPr/>
      </dsp:nvSpPr>
      <dsp:spPr>
        <a:xfrm>
          <a:off x="1366833" y="2124141"/>
          <a:ext cx="4990530" cy="667181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Волонтеры</a:t>
          </a:r>
        </a:p>
      </dsp:txBody>
      <dsp:txXfrm>
        <a:off x="1366833" y="2124141"/>
        <a:ext cx="4990530" cy="667181"/>
      </dsp:txXfrm>
    </dsp:sp>
    <dsp:sp modelId="{8109FEC1-18C1-4432-A262-55F83B3F2FFE}">
      <dsp:nvSpPr>
        <dsp:cNvPr id="0" name=""/>
        <dsp:cNvSpPr/>
      </dsp:nvSpPr>
      <dsp:spPr>
        <a:xfrm>
          <a:off x="1271472" y="2791323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260AF-7AF3-49B1-82D8-3FD945F0EDDF}">
      <dsp:nvSpPr>
        <dsp:cNvPr id="0" name=""/>
        <dsp:cNvSpPr/>
      </dsp:nvSpPr>
      <dsp:spPr>
        <a:xfrm>
          <a:off x="1366833" y="2844756"/>
          <a:ext cx="4990530" cy="794576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Военнослужащие</a:t>
          </a:r>
        </a:p>
      </dsp:txBody>
      <dsp:txXfrm>
        <a:off x="1366833" y="2844756"/>
        <a:ext cx="4990530" cy="794576"/>
      </dsp:txXfrm>
    </dsp:sp>
    <dsp:sp modelId="{D97CE4C4-C7B0-4F03-BC4E-2F410918FD54}">
      <dsp:nvSpPr>
        <dsp:cNvPr id="0" name=""/>
        <dsp:cNvSpPr/>
      </dsp:nvSpPr>
      <dsp:spPr>
        <a:xfrm>
          <a:off x="1271472" y="3639332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D8745-725B-4CCC-97E2-0CCC11F59274}">
      <dsp:nvSpPr>
        <dsp:cNvPr id="0" name=""/>
        <dsp:cNvSpPr/>
      </dsp:nvSpPr>
      <dsp:spPr>
        <a:xfrm>
          <a:off x="1366833" y="3692765"/>
          <a:ext cx="4990530" cy="648662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Работники организаций сферы предоставления услуг</a:t>
          </a:r>
        </a:p>
      </dsp:txBody>
      <dsp:txXfrm>
        <a:off x="1366833" y="3692765"/>
        <a:ext cx="4990530" cy="648662"/>
      </dsp:txXfrm>
    </dsp:sp>
    <dsp:sp modelId="{277D07FB-8A2B-4744-8E5D-4A36E120DC45}">
      <dsp:nvSpPr>
        <dsp:cNvPr id="0" name=""/>
        <dsp:cNvSpPr/>
      </dsp:nvSpPr>
      <dsp:spPr>
        <a:xfrm>
          <a:off x="1271472" y="4341427"/>
          <a:ext cx="5085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2009"/>
          <a:ext cx="7995367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2009"/>
          <a:ext cx="7995367" cy="137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Государственные гражданские и муниципальные служащие</a:t>
          </a:r>
        </a:p>
      </dsp:txBody>
      <dsp:txXfrm>
        <a:off x="0" y="2009"/>
        <a:ext cx="7995367" cy="1370419"/>
      </dsp:txXfrm>
    </dsp:sp>
    <dsp:sp modelId="{1C47B805-5D95-4A3A-A24E-C8474B03B211}">
      <dsp:nvSpPr>
        <dsp:cNvPr id="0" name=""/>
        <dsp:cNvSpPr/>
      </dsp:nvSpPr>
      <dsp:spPr>
        <a:xfrm>
          <a:off x="0" y="1372428"/>
          <a:ext cx="7995367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1372428"/>
          <a:ext cx="7995367" cy="137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Обучающиеся в профессиональных образовательных организациях и образовательных организациях высшего образования старше 18 лет</a:t>
          </a:r>
        </a:p>
      </dsp:txBody>
      <dsp:txXfrm>
        <a:off x="0" y="1372428"/>
        <a:ext cx="7995367" cy="1370419"/>
      </dsp:txXfrm>
    </dsp:sp>
    <dsp:sp modelId="{E1C272FC-20BD-442E-8739-7146D822DD94}">
      <dsp:nvSpPr>
        <dsp:cNvPr id="0" name=""/>
        <dsp:cNvSpPr/>
      </dsp:nvSpPr>
      <dsp:spPr>
        <a:xfrm>
          <a:off x="0" y="2742848"/>
          <a:ext cx="7995367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2742848"/>
          <a:ext cx="7995367" cy="137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Лица, подлежащие призыву на военную службу</a:t>
          </a: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 </a:t>
          </a:r>
        </a:p>
      </dsp:txBody>
      <dsp:txXfrm>
        <a:off x="0" y="2742848"/>
        <a:ext cx="7995367" cy="1370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0"/>
          <a:ext cx="7995367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0"/>
          <a:ext cx="7995367" cy="143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К приоритету 1-го уровня относятся: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Лица в возрасте 60 лет и старше</a:t>
          </a:r>
        </a:p>
      </dsp:txBody>
      <dsp:txXfrm>
        <a:off x="0" y="0"/>
        <a:ext cx="7995367" cy="1437069"/>
      </dsp:txXfrm>
    </dsp:sp>
    <dsp:sp modelId="{1C47B805-5D95-4A3A-A24E-C8474B03B211}">
      <dsp:nvSpPr>
        <dsp:cNvPr id="0" name=""/>
        <dsp:cNvSpPr/>
      </dsp:nvSpPr>
      <dsp:spPr>
        <a:xfrm>
          <a:off x="0" y="1437069"/>
          <a:ext cx="7995367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1437069"/>
          <a:ext cx="7995367" cy="143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Граждане, проживающие в городах с численностью населения 1 млн. и более</a:t>
          </a:r>
        </a:p>
      </dsp:txBody>
      <dsp:txXfrm>
        <a:off x="0" y="1437069"/>
        <a:ext cx="7995367" cy="1437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32D06-EC68-4E73-99D6-C0DE3AC1041C}">
      <dsp:nvSpPr>
        <dsp:cNvPr id="0" name=""/>
        <dsp:cNvSpPr/>
      </dsp:nvSpPr>
      <dsp:spPr>
        <a:xfrm>
          <a:off x="14201" y="50168"/>
          <a:ext cx="2239509" cy="91730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Спутник </a:t>
          </a:r>
          <a:r>
            <a:rPr lang="en-US" sz="2000" kern="1200" dirty="0"/>
            <a:t>V </a:t>
          </a:r>
          <a:br>
            <a:rPr lang="ru-RU" sz="2000" kern="1200" dirty="0"/>
          </a:br>
          <a:r>
            <a:rPr lang="ru-RU" sz="2000" kern="1200" dirty="0"/>
            <a:t>(«Гам-КОВИД-</a:t>
          </a:r>
          <a:r>
            <a:rPr lang="ru-RU" sz="2000" kern="1200" dirty="0" err="1"/>
            <a:t>Вак</a:t>
          </a:r>
          <a:r>
            <a:rPr lang="ru-RU" sz="2000" kern="1200" dirty="0"/>
            <a:t>»)</a:t>
          </a:r>
        </a:p>
      </dsp:txBody>
      <dsp:txXfrm>
        <a:off x="14201" y="50168"/>
        <a:ext cx="2239509" cy="917308"/>
      </dsp:txXfrm>
    </dsp:sp>
    <dsp:sp modelId="{09FD3C95-4EB7-4CB0-991B-AB9B79D094D0}">
      <dsp:nvSpPr>
        <dsp:cNvPr id="0" name=""/>
        <dsp:cNvSpPr/>
      </dsp:nvSpPr>
      <dsp:spPr>
        <a:xfrm>
          <a:off x="1451" y="934160"/>
          <a:ext cx="2265008" cy="3768198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НИЦ им. Н.Ф. Гамалеи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Профилактическая*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 основе аденовируса и гена белка </a:t>
          </a:r>
          <a:r>
            <a:rPr lang="en-US" sz="1600" kern="1200" dirty="0"/>
            <a:t>SARS-CoV-2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Двукратно, с интервалом в 3 недели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Иммунитет формируется через 21 день после 2й вакцинации</a:t>
          </a:r>
        </a:p>
      </dsp:txBody>
      <dsp:txXfrm>
        <a:off x="1451" y="934160"/>
        <a:ext cx="2265008" cy="3768198"/>
      </dsp:txXfrm>
    </dsp:sp>
    <dsp:sp modelId="{7FAF846E-F809-41A2-8674-A8CF586FF425}">
      <dsp:nvSpPr>
        <dsp:cNvPr id="0" name=""/>
        <dsp:cNvSpPr/>
      </dsp:nvSpPr>
      <dsp:spPr>
        <a:xfrm>
          <a:off x="2564196" y="66826"/>
          <a:ext cx="2126688" cy="85067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</a:t>
          </a:r>
          <a:r>
            <a:rPr lang="ru-RU" sz="2000" kern="1200" dirty="0" err="1"/>
            <a:t>ЭпиВакКорона</a:t>
          </a:r>
          <a:r>
            <a:rPr lang="ru-RU" sz="2000" kern="1200" dirty="0"/>
            <a:t>»</a:t>
          </a:r>
        </a:p>
      </dsp:txBody>
      <dsp:txXfrm>
        <a:off x="2564196" y="66826"/>
        <a:ext cx="2126688" cy="850675"/>
      </dsp:txXfrm>
    </dsp:sp>
    <dsp:sp modelId="{117C18C7-C118-485D-9443-809C27728349}">
      <dsp:nvSpPr>
        <dsp:cNvPr id="0" name=""/>
        <dsp:cNvSpPr/>
      </dsp:nvSpPr>
      <dsp:spPr>
        <a:xfrm>
          <a:off x="2564196" y="917502"/>
          <a:ext cx="2126688" cy="3768198"/>
        </a:xfrm>
        <a:prstGeom prst="rect">
          <a:avLst/>
        </a:prstGeom>
        <a:noFill/>
        <a:ln w="12700" cap="flat" cmpd="sng" algn="ctr">
          <a:solidFill>
            <a:schemeClr val="accent6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ГНЦ вирусологии и биотехнологии «Вектор»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Профилактическая*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 основе пептидов – фрагментов белка </a:t>
          </a:r>
          <a:r>
            <a:rPr lang="en-US" sz="1600" kern="1200" dirty="0"/>
            <a:t>S SARS-CoV-2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Двукратно, с интервалом в 2-3 недели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Иммунитет формируется через 30 дней после второй вакцинации</a:t>
          </a:r>
        </a:p>
      </dsp:txBody>
      <dsp:txXfrm>
        <a:off x="2564196" y="917502"/>
        <a:ext cx="2126688" cy="3768198"/>
      </dsp:txXfrm>
    </dsp:sp>
    <dsp:sp modelId="{7E847741-FCCF-4127-9A1E-09C861E43C13}">
      <dsp:nvSpPr>
        <dsp:cNvPr id="0" name=""/>
        <dsp:cNvSpPr/>
      </dsp:nvSpPr>
      <dsp:spPr>
        <a:xfrm>
          <a:off x="4988622" y="66826"/>
          <a:ext cx="2126688" cy="85067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Вакцина НИИ им. М.П. Чумакова</a:t>
          </a:r>
        </a:p>
      </dsp:txBody>
      <dsp:txXfrm>
        <a:off x="4988622" y="66826"/>
        <a:ext cx="2126688" cy="850675"/>
      </dsp:txXfrm>
    </dsp:sp>
    <dsp:sp modelId="{4F7D9D5B-312F-4944-B025-100E4E136045}">
      <dsp:nvSpPr>
        <dsp:cNvPr id="0" name=""/>
        <dsp:cNvSpPr/>
      </dsp:nvSpPr>
      <dsp:spPr>
        <a:xfrm>
          <a:off x="4988622" y="917502"/>
          <a:ext cx="2126688" cy="3768198"/>
        </a:xfrm>
        <a:prstGeom prst="rect">
          <a:avLst/>
        </a:prstGeom>
        <a:noFill/>
        <a:ln w="12700" cap="flat" cmpd="sng" algn="ctr">
          <a:solidFill>
            <a:schemeClr val="accent5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ФНЦ исследований и разработки ИБП им. М.П. Чумакова РАН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Профилактическая*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 основе инактивированного вируса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Двукратно, с интервалом в 2 недели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Иммунитет формируется на 14 день после второй вакцинации</a:t>
          </a:r>
        </a:p>
      </dsp:txBody>
      <dsp:txXfrm>
        <a:off x="4988622" y="917502"/>
        <a:ext cx="2126688" cy="3768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093503"/>
          <a:ext cx="8211312" cy="11320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LS Wagon Medium"/>
            </a:rPr>
            <a:t>Можно получить самую актуальную информацию от специалистов и задать интересующие вопросы о вакцинации против новой коронавирусной инфекции </a:t>
          </a:r>
          <a:r>
            <a:rPr lang="en-US" sz="1600" kern="1200" dirty="0">
              <a:latin typeface="ALS Wagon Medium"/>
            </a:rPr>
            <a:t>COVID-19</a:t>
          </a:r>
          <a:endParaRPr lang="ru-RU" sz="1600" kern="1200" dirty="0">
            <a:latin typeface="ALS Wagon Medium"/>
          </a:endParaRPr>
        </a:p>
      </dsp:txBody>
      <dsp:txXfrm>
        <a:off x="55260" y="1148763"/>
        <a:ext cx="8100792" cy="1021482"/>
      </dsp:txXfrm>
    </dsp:sp>
    <dsp:sp modelId="{5DEB19C5-2201-4F84-ABFF-62A53C22E443}">
      <dsp:nvSpPr>
        <dsp:cNvPr id="0" name=""/>
        <dsp:cNvSpPr/>
      </dsp:nvSpPr>
      <dsp:spPr>
        <a:xfrm>
          <a:off x="0" y="2293052"/>
          <a:ext cx="8211312" cy="11320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Телефон горячей линии +7(495)790-71-72, график работы: понедельник-пятница 9:00-17:00 (</a:t>
          </a:r>
          <a:r>
            <a:rPr lang="ru-RU" sz="1800" kern="1200" dirty="0" err="1">
              <a:latin typeface="ALS Wagon Medium"/>
            </a:rPr>
            <a:t>мск</a:t>
          </a:r>
          <a:r>
            <a:rPr lang="ru-RU" sz="1800" kern="1200" dirty="0">
              <a:latin typeface="ALS Wagon Medium"/>
            </a:rPr>
            <a:t>), кроме выходных и праздничных дней</a:t>
          </a:r>
        </a:p>
      </dsp:txBody>
      <dsp:txXfrm>
        <a:off x="55260" y="2348312"/>
        <a:ext cx="8100792" cy="1021482"/>
      </dsp:txXfrm>
    </dsp:sp>
    <dsp:sp modelId="{E85C73EE-C707-4947-9657-6D23ACA12A0B}">
      <dsp:nvSpPr>
        <dsp:cNvPr id="0" name=""/>
        <dsp:cNvSpPr/>
      </dsp:nvSpPr>
      <dsp:spPr>
        <a:xfrm>
          <a:off x="0" y="3439997"/>
          <a:ext cx="8211312" cy="11320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Телефон горячей линии Министерства здравоохранения Пермского края по вопросам </a:t>
          </a:r>
          <a:r>
            <a:rPr lang="en-US" sz="1800" kern="1200" dirty="0">
              <a:latin typeface="ALS Wagon Medium"/>
            </a:rPr>
            <a:t>COVID-19</a:t>
          </a:r>
          <a:r>
            <a:rPr lang="ru-RU" sz="1800" kern="1200" dirty="0">
              <a:latin typeface="ALS Wagon Medium"/>
            </a:rPr>
            <a:t>, ОРВИ и гриппа +7(342)258-07-87, график работы: с 8:00 до 22:00 ежедневно, включая выходные и праздничные дни  </a:t>
          </a:r>
        </a:p>
      </dsp:txBody>
      <dsp:txXfrm>
        <a:off x="55260" y="3495257"/>
        <a:ext cx="8100792" cy="1021482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8211312" cy="11320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С целью оперативного информирования населения по вопросам вакцинации против новой коронавирусной инфекции </a:t>
          </a:r>
          <a:r>
            <a:rPr lang="en-US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COVID-19</a:t>
          </a: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 на базе ФГБУ «НМИЦ ТПМ» Минздрава России начала горячая линия для населения, создан федеральный дистанционный консультационный центр по вопросам вакцинации против </a:t>
          </a:r>
          <a:r>
            <a:rPr lang="en-US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COVID-19</a:t>
          </a: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 </a:t>
          </a:r>
        </a:p>
      </dsp:txBody>
      <dsp:txXfrm>
        <a:off x="55260" y="55260"/>
        <a:ext cx="8100792" cy="1021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3893-8359-4A5E-ACBF-6FF0EDA92FA5}">
      <dsp:nvSpPr>
        <dsp:cNvPr id="0" name=""/>
        <dsp:cNvSpPr/>
      </dsp:nvSpPr>
      <dsp:spPr>
        <a:xfrm>
          <a:off x="0" y="0"/>
          <a:ext cx="7272808" cy="41416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Противопоказаниями к применению являются: </a:t>
          </a:r>
        </a:p>
      </dsp:txBody>
      <dsp:txXfrm>
        <a:off x="20218" y="20218"/>
        <a:ext cx="7232372" cy="373732"/>
      </dsp:txXfrm>
    </dsp:sp>
    <dsp:sp modelId="{ADAF312C-406F-40E0-8290-8FA6521DD7ED}">
      <dsp:nvSpPr>
        <dsp:cNvPr id="0" name=""/>
        <dsp:cNvSpPr/>
      </dsp:nvSpPr>
      <dsp:spPr>
        <a:xfrm>
          <a:off x="0" y="417183"/>
          <a:ext cx="7272808" cy="317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Гиперчувствительность к какому-либо компоненту вакцины или вакцины, содержащей аналогичные компоненты;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Тяжелые аллергические реакции в анамнезе;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Острые инфекционные и неинфекционные заболевания, обострение хронических заболеваний – вакцинацию проводят через 2-4 недели после выздоровления или ремиссии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При нетяжелых ОРВИ, острых инфекционных заболеваниях ЖКТ вакцинацию проводят после нормализации температуры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Беременность и период грудного вскармливания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Возраст до 18 лет (в связи с отсутствием данных об эффективности и безопасности)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</dsp:txBody>
      <dsp:txXfrm>
        <a:off x="0" y="417183"/>
        <a:ext cx="7272808" cy="3173458"/>
      </dsp:txXfrm>
    </dsp:sp>
    <dsp:sp modelId="{8F0DAF8B-6CE5-4F09-9B48-4FD0847DC0F7}">
      <dsp:nvSpPr>
        <dsp:cNvPr id="0" name=""/>
        <dsp:cNvSpPr/>
      </dsp:nvSpPr>
      <dsp:spPr>
        <a:xfrm>
          <a:off x="0" y="3530083"/>
          <a:ext cx="7272808" cy="41416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Противопоказания для введения компонента </a:t>
          </a:r>
          <a:r>
            <a:rPr lang="en-US" sz="2000" kern="1200" dirty="0">
              <a:solidFill>
                <a:schemeClr val="tx1"/>
              </a:solidFill>
            </a:rPr>
            <a:t>II</a:t>
          </a:r>
          <a:r>
            <a:rPr lang="ru-RU" sz="2000" kern="1200" dirty="0">
              <a:solidFill>
                <a:schemeClr val="tx1"/>
              </a:solidFill>
            </a:rPr>
            <a:t>:</a:t>
          </a:r>
        </a:p>
      </dsp:txBody>
      <dsp:txXfrm>
        <a:off x="20218" y="3550301"/>
        <a:ext cx="7232372" cy="373732"/>
      </dsp:txXfrm>
    </dsp:sp>
    <dsp:sp modelId="{A8016AA0-9018-4ECA-836D-A720DC75BB4F}">
      <dsp:nvSpPr>
        <dsp:cNvPr id="0" name=""/>
        <dsp:cNvSpPr/>
      </dsp:nvSpPr>
      <dsp:spPr>
        <a:xfrm>
          <a:off x="0" y="4004810"/>
          <a:ext cx="7272808" cy="117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Тяжелые поствакцинальные осложнения (анафилактический шок, тяжелые генерализованные аллергические реакции, судорожный синдром, температура выше 40 С) на введение компонента </a:t>
          </a:r>
          <a:r>
            <a:rPr lang="en-US" sz="1800" kern="1200" dirty="0"/>
            <a:t>I </a:t>
          </a:r>
          <a:r>
            <a:rPr lang="ru-RU" sz="1800" kern="1200" dirty="0"/>
            <a:t>вакцины</a:t>
          </a:r>
        </a:p>
      </dsp:txBody>
      <dsp:txXfrm>
        <a:off x="0" y="4004810"/>
        <a:ext cx="7272808" cy="1178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49636"/>
          <a:ext cx="8211312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LS Wagon Medium"/>
            </a:rPr>
            <a:t>Общие: 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</a:t>
          </a:r>
        </a:p>
      </dsp:txBody>
      <dsp:txXfrm>
        <a:off x="49347" y="1198983"/>
        <a:ext cx="8112618" cy="912186"/>
      </dsp:txXfrm>
    </dsp:sp>
    <dsp:sp modelId="{5DEB19C5-2201-4F84-ABFF-62A53C22E443}">
      <dsp:nvSpPr>
        <dsp:cNvPr id="0" name=""/>
        <dsp:cNvSpPr/>
      </dsp:nvSpPr>
      <dsp:spPr>
        <a:xfrm>
          <a:off x="0" y="2363763"/>
          <a:ext cx="8211312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Местные: болезненность в месте инъекции, гиперемия, отечность</a:t>
          </a:r>
        </a:p>
      </dsp:txBody>
      <dsp:txXfrm>
        <a:off x="49347" y="2413110"/>
        <a:ext cx="8112618" cy="912186"/>
      </dsp:txXfrm>
    </dsp:sp>
    <dsp:sp modelId="{E85C73EE-C707-4947-9657-6D23ACA12A0B}">
      <dsp:nvSpPr>
        <dsp:cNvPr id="0" name=""/>
        <dsp:cNvSpPr/>
      </dsp:nvSpPr>
      <dsp:spPr>
        <a:xfrm>
          <a:off x="0" y="3561120"/>
          <a:ext cx="8211312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Реже отмечаются тошнота, диспепсия, снижение аппетита, иногда – увеличение регионарных лимфоузлов, возможно развитие аллергических реакций </a:t>
          </a:r>
        </a:p>
      </dsp:txBody>
      <dsp:txXfrm>
        <a:off x="49347" y="3610467"/>
        <a:ext cx="8112618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8211312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 первые-вторые сутки могут развиваться и разрешаются в течение трех последующих дней кратковременные общие и местные реакции </a:t>
          </a:r>
        </a:p>
      </dsp:txBody>
      <dsp:txXfrm>
        <a:off x="49347" y="49347"/>
        <a:ext cx="8112618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ABFFE-A723-4F62-978B-6737E378CB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0733-D713-4066-B4C7-E8970ED7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3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19.02.2021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19.02.2021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19.02.2021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19.02.2021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81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19.02.2021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1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19.02.2021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19.02.2021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19.02.2021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5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Вакцинация против новой коронавирусной инфекции </a:t>
            </a:r>
            <a:r>
              <a:rPr lang="en-US" sz="2800" b="1" dirty="0"/>
              <a:t>COVID-19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br>
              <a:rPr lang="ru-RU" sz="1800" dirty="0"/>
            </a:br>
            <a:r>
              <a:rPr lang="ru-RU" sz="1800" dirty="0"/>
              <a:t> 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C3C34-35A7-4670-843F-A9027EF9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поствакцинальные реакции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B05C2D-8471-488E-BB8A-F0E82E7D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Объект 27">
            <a:extLst>
              <a:ext uri="{FF2B5EF4-FFF2-40B4-BE49-F238E27FC236}">
                <a16:creationId xmlns:a16="http://schemas.microsoft.com/office/drawing/2014/main" id="{469EF787-198F-4713-AAB8-0946F3974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909538"/>
              </p:ext>
            </p:extLst>
          </p:nvPr>
        </p:nvGraphicFramePr>
        <p:xfrm>
          <a:off x="466344" y="1290186"/>
          <a:ext cx="82113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45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6B83-849C-48B5-9BDE-E6C858A6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важно!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881A6B-8253-4AE0-AC5C-92CA0C19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1B65886-9498-4995-A588-090A20C2E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319445"/>
              </p:ext>
            </p:extLst>
          </p:nvPr>
        </p:nvGraphicFramePr>
        <p:xfrm>
          <a:off x="628650" y="1097280"/>
          <a:ext cx="808329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17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FAB18-524D-4BA3-A9D9-F70A6C0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 на часто возникающие вопросы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461703-07EE-45C1-8F1E-E2373E88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EDBBEDAA-D30E-4D6C-8D5E-C1453C013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070286"/>
              </p:ext>
            </p:extLst>
          </p:nvPr>
        </p:nvGraphicFramePr>
        <p:xfrm>
          <a:off x="587166" y="1110444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0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FAB18-524D-4BA3-A9D9-F70A6C0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 на часто возникающие вопросы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461703-07EE-45C1-8F1E-E2373E88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EDBBEDAA-D30E-4D6C-8D5E-C1453C013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563174"/>
              </p:ext>
            </p:extLst>
          </p:nvPr>
        </p:nvGraphicFramePr>
        <p:xfrm>
          <a:off x="587166" y="1110444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10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CBB26-73DA-4704-BAC0-91A497B2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записаться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AE7DDD-E22C-4BD1-B390-263CFE07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7C1021D-B298-4B96-AD43-E5229A1D6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990418"/>
              </p:ext>
            </p:extLst>
          </p:nvPr>
        </p:nvGraphicFramePr>
        <p:xfrm>
          <a:off x="628650" y="980728"/>
          <a:ext cx="7630594" cy="447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96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8003A-2404-4B5A-9267-CB2EA040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 и литературы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17A9E2-604E-4886-8709-EA7D40A9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8FF0BE9-2E05-4452-883B-A9F2FD4AE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47001"/>
              </p:ext>
            </p:extLst>
          </p:nvPr>
        </p:nvGraphicFramePr>
        <p:xfrm>
          <a:off x="628650" y="1097280"/>
          <a:ext cx="808329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74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E791-2882-4624-86CD-9A3C9B74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ИФА-анализа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05D356-CD30-4ED6-B553-5D020445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54EAC63-5DF1-4665-8858-293C431C8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01647"/>
              </p:ext>
            </p:extLst>
          </p:nvPr>
        </p:nvGraphicFramePr>
        <p:xfrm>
          <a:off x="691357" y="788354"/>
          <a:ext cx="788669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31">
                  <a:extLst>
                    <a:ext uri="{9D8B030D-6E8A-4147-A177-3AD203B41FA5}">
                      <a16:colId xmlns:a16="http://schemas.microsoft.com/office/drawing/2014/main" val="122359743"/>
                    </a:ext>
                  </a:extLst>
                </a:gridCol>
                <a:gridCol w="2647334">
                  <a:extLst>
                    <a:ext uri="{9D8B030D-6E8A-4147-A177-3AD203B41FA5}">
                      <a16:colId xmlns:a16="http://schemas.microsoft.com/office/drawing/2014/main" val="1916050082"/>
                    </a:ext>
                  </a:extLst>
                </a:gridCol>
                <a:gridCol w="2647334">
                  <a:extLst>
                    <a:ext uri="{9D8B030D-6E8A-4147-A177-3AD203B41FA5}">
                      <a16:colId xmlns:a16="http://schemas.microsoft.com/office/drawing/2014/main" val="368140981"/>
                    </a:ext>
                  </a:extLst>
                </a:gridCol>
              </a:tblGrid>
              <a:tr h="448050">
                <a:tc>
                  <a:txBody>
                    <a:bodyPr/>
                    <a:lstStyle/>
                    <a:p>
                      <a:r>
                        <a:rPr lang="ru-RU" dirty="0"/>
                        <a:t>Результаты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Интерпретация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715327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IgM &lt; </a:t>
                      </a:r>
                      <a:r>
                        <a:rPr lang="ru-RU" sz="1600" dirty="0"/>
                        <a:t>0,8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 инфицирования, нет иммунитета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Рекомендуется соблюдение общих правил по предотвращению инфицирования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05689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IgG &lt; </a:t>
                      </a:r>
                      <a:r>
                        <a:rPr lang="ru-RU" sz="1600" dirty="0"/>
                        <a:t>10,0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86279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IgM &gt; </a:t>
                      </a:r>
                      <a:r>
                        <a:rPr lang="ru-RU" sz="1600" dirty="0"/>
                        <a:t>1,0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Ранняя стадия инфицирования, нет иммунитета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Рекомендуется самоизоляция, выполнение ПЦР, при наличии клинических симптомов - 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67084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IgG &lt; </a:t>
                      </a:r>
                      <a:r>
                        <a:rPr lang="ru-RU" sz="1600" dirty="0"/>
                        <a:t>10,0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615382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IgM &gt; </a:t>
                      </a:r>
                      <a:r>
                        <a:rPr lang="ru-RU" sz="1600" dirty="0"/>
                        <a:t>1,0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Поздняя стадия инфицирования, начало формирования иммунитета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Рекомендуется самоизоляция, выполнение ПЦР, при наличии клинических симптомов - 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54095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IgG &gt; </a:t>
                      </a:r>
                      <a:r>
                        <a:rPr lang="ru-RU" sz="1600" dirty="0"/>
                        <a:t>10,0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98865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IgM &lt; </a:t>
                      </a:r>
                      <a:r>
                        <a:rPr lang="ru-RU" sz="1600" dirty="0"/>
                        <a:t>1,0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Здоров, наличие иммунитета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Рекомендуется соблюдение общих правил по предотвращению инфицирования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99978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r>
                        <a:rPr lang="en-US" sz="1600" dirty="0"/>
                        <a:t>IgG &gt; </a:t>
                      </a:r>
                      <a:r>
                        <a:rPr lang="ru-RU" sz="1600" dirty="0"/>
                        <a:t>10,0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9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9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04925"/>
            <a:ext cx="3485324" cy="21312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  <p:pic>
        <p:nvPicPr>
          <p:cNvPr id="7" name="Picture 2" descr="C:\Documents and Settings\Администратор\Рабочий стол\прививки.JPG">
            <a:extLst>
              <a:ext uri="{FF2B5EF4-FFF2-40B4-BE49-F238E27FC236}">
                <a16:creationId xmlns:a16="http://schemas.microsoft.com/office/drawing/2014/main" id="{74A95F33-6F7B-4981-B1AC-A9E1A48BBF4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r="7566"/>
          <a:stretch>
            <a:fillRect/>
          </a:stretch>
        </p:blipFill>
        <p:spPr bwMode="auto">
          <a:xfrm>
            <a:off x="3671888" y="1006475"/>
            <a:ext cx="4860925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4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95795-44E0-4AD8-BB61-1A0B039B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Календарь профилактических прививок по эпидемическим показаниям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35BC8E-3093-496F-8C40-A29CC05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74B8CD5-8A9B-48BA-8AEE-4072785BB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6086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92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4CBA5-5A84-4981-BA50-9F7FEB14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</a:t>
            </a:r>
            <a:r>
              <a:rPr lang="en-US" dirty="0"/>
              <a:t>COVID-19</a:t>
            </a:r>
            <a:r>
              <a:rPr lang="ru-RU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B02248-CE60-43F5-B9D0-26735F0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A8A9FC-E49E-4001-B6AD-A07808DE5631}"/>
              </a:ext>
            </a:extLst>
          </p:cNvPr>
          <p:cNvSpPr/>
          <p:nvPr/>
        </p:nvSpPr>
        <p:spPr>
          <a:xfrm>
            <a:off x="645396" y="875363"/>
            <a:ext cx="8003232" cy="609421"/>
          </a:xfrm>
          <a:prstGeom prst="roundRect">
            <a:avLst/>
          </a:prstGeom>
          <a:noFill/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ALS Wagon Medium"/>
              </a:rPr>
              <a:t>К приоритету 1-го уровня относятся: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Wagon Medium"/>
            </a:endParaRPr>
          </a:p>
        </p:txBody>
      </p:sp>
      <p:pic>
        <p:nvPicPr>
          <p:cNvPr id="8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F9334CFC-F092-4FD0-B4BC-2C5BBCEB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5328"/>
            <a:ext cx="128020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FCC0996-10D1-4C7E-B9CE-D05C3FA7F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553468"/>
              </p:ext>
            </p:extLst>
          </p:nvPr>
        </p:nvGraphicFramePr>
        <p:xfrm>
          <a:off x="1599012" y="1583555"/>
          <a:ext cx="6357364" cy="439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3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4CBA5-5A84-4981-BA50-9F7FEB14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</a:t>
            </a:r>
            <a:r>
              <a:rPr lang="en-US" dirty="0"/>
              <a:t>COVID-19</a:t>
            </a:r>
            <a:r>
              <a:rPr lang="ru-RU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B02248-CE60-43F5-B9D0-26735F0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A8A9FC-E49E-4001-B6AD-A07808DE5631}"/>
              </a:ext>
            </a:extLst>
          </p:cNvPr>
          <p:cNvSpPr/>
          <p:nvPr/>
        </p:nvSpPr>
        <p:spPr>
          <a:xfrm>
            <a:off x="645396" y="875363"/>
            <a:ext cx="8003232" cy="609421"/>
          </a:xfrm>
          <a:prstGeom prst="roundRect">
            <a:avLst/>
          </a:prstGeom>
          <a:noFill/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К приоритету </a:t>
            </a:r>
            <a:r>
              <a:rPr lang="ru-RU" kern="0" dirty="0">
                <a:solidFill>
                  <a:prstClr val="black"/>
                </a:solidFill>
                <a:latin typeface="ALS Wagon Medium"/>
              </a:rPr>
              <a:t>2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-го уровня относятся:</a:t>
            </a:r>
          </a:p>
        </p:txBody>
      </p:sp>
      <p:pic>
        <p:nvPicPr>
          <p:cNvPr id="8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F9334CFC-F092-4FD0-B4BC-2C5BBCEB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5328"/>
            <a:ext cx="128020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FCC0996-10D1-4C7E-B9CE-D05C3FA7F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17548"/>
              </p:ext>
            </p:extLst>
          </p:nvPr>
        </p:nvGraphicFramePr>
        <p:xfrm>
          <a:off x="1599012" y="1583555"/>
          <a:ext cx="6357364" cy="439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764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4CBA5-5A84-4981-BA50-9F7FEB14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</a:t>
            </a:r>
            <a:r>
              <a:rPr lang="en-US" dirty="0"/>
              <a:t>COVID-19</a:t>
            </a:r>
            <a:r>
              <a:rPr lang="ru-RU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B02248-CE60-43F5-B9D0-26735F0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A8A9FC-E49E-4001-B6AD-A07808DE5631}"/>
              </a:ext>
            </a:extLst>
          </p:cNvPr>
          <p:cNvSpPr/>
          <p:nvPr/>
        </p:nvSpPr>
        <p:spPr>
          <a:xfrm>
            <a:off x="645396" y="875363"/>
            <a:ext cx="8003232" cy="609421"/>
          </a:xfrm>
          <a:prstGeom prst="roundRect">
            <a:avLst/>
          </a:prstGeom>
          <a:noFill/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К приоритету </a:t>
            </a:r>
            <a:r>
              <a:rPr lang="ru-RU" kern="0" dirty="0">
                <a:solidFill>
                  <a:prstClr val="black"/>
                </a:solidFill>
                <a:latin typeface="ALS Wagon Medium"/>
              </a:rPr>
              <a:t>3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-го уровня относятся:</a:t>
            </a:r>
          </a:p>
        </p:txBody>
      </p:sp>
      <p:pic>
        <p:nvPicPr>
          <p:cNvPr id="8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F9334CFC-F092-4FD0-B4BC-2C5BBCEB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80024"/>
            <a:ext cx="128020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62585364-BC10-413F-A6CB-1AEBE5DE7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13022"/>
              </p:ext>
            </p:extLst>
          </p:nvPr>
        </p:nvGraphicFramePr>
        <p:xfrm>
          <a:off x="645396" y="1617979"/>
          <a:ext cx="7995367" cy="411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166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4CBA5-5A84-4981-BA50-9F7FEB14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</a:t>
            </a:r>
            <a:r>
              <a:rPr lang="en-US" dirty="0"/>
              <a:t>COVID-19</a:t>
            </a:r>
            <a:r>
              <a:rPr lang="ru-RU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B02248-CE60-43F5-B9D0-26735F0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A8A9FC-E49E-4001-B6AD-A07808DE5631}"/>
              </a:ext>
            </a:extLst>
          </p:cNvPr>
          <p:cNvSpPr/>
          <p:nvPr/>
        </p:nvSpPr>
        <p:spPr>
          <a:xfrm>
            <a:off x="645396" y="875363"/>
            <a:ext cx="8003232" cy="939799"/>
          </a:xfrm>
          <a:prstGeom prst="roundRect">
            <a:avLst/>
          </a:prstGeom>
          <a:noFill/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ALS Wagon Medium"/>
              </a:rPr>
              <a:t>Приказ Министерства здравоохранения Российской Федерации от 03.02.2021 № 47н «О внесении изменения в календарь профилактических прививок по эпидемическим показаниям»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Wagon Medium"/>
              <a:ea typeface="+mn-ea"/>
              <a:cs typeface="+mn-cs"/>
            </a:endParaRPr>
          </a:p>
        </p:txBody>
      </p:sp>
      <p:pic>
        <p:nvPicPr>
          <p:cNvPr id="8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F9334CFC-F092-4FD0-B4BC-2C5BBCEB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6768"/>
            <a:ext cx="128020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62585364-BC10-413F-A6CB-1AEBE5DE7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093608"/>
              </p:ext>
            </p:extLst>
          </p:nvPr>
        </p:nvGraphicFramePr>
        <p:xfrm>
          <a:off x="645396" y="1995021"/>
          <a:ext cx="7995367" cy="28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9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AB283-11E4-4759-B277-15AD5ED3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Российские вакцины против 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COVID-19</a:t>
            </a:r>
            <a:r>
              <a:rPr kumimoji="0" lang="ru-RU" sz="28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94292F-E7AC-4277-95F7-027C252A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4000237-162D-429A-9E8E-7A93A8F5D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343"/>
              </p:ext>
            </p:extLst>
          </p:nvPr>
        </p:nvGraphicFramePr>
        <p:xfrm>
          <a:off x="1013618" y="860819"/>
          <a:ext cx="711676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33ED03-A81E-4492-A349-9B057A40E156}"/>
              </a:ext>
            </a:extLst>
          </p:cNvPr>
          <p:cNvSpPr/>
          <p:nvPr/>
        </p:nvSpPr>
        <p:spPr>
          <a:xfrm>
            <a:off x="1013618" y="5729201"/>
            <a:ext cx="6148962" cy="3453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* Не лечит, а защищает от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30104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FC48B-00DA-4836-B6B1-E378E70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8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Горячая линия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4375D5-3B6B-468D-AADF-5F3954C6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id="{BF8BE351-FD5E-46F0-9152-8BDB77B3F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578446"/>
              </p:ext>
            </p:extLst>
          </p:nvPr>
        </p:nvGraphicFramePr>
        <p:xfrm>
          <a:off x="466344" y="1052736"/>
          <a:ext cx="82113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03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F5966-CD24-4B1C-9D92-AFB9F2A0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4DACBF9-95ED-4B4B-B11E-1467604C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3107BCC-42EE-499B-BEEE-3DBD2FA54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714618"/>
              </p:ext>
            </p:extLst>
          </p:nvPr>
        </p:nvGraphicFramePr>
        <p:xfrm>
          <a:off x="899592" y="835024"/>
          <a:ext cx="7272808" cy="518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61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1138</Words>
  <Application>Microsoft Office PowerPoint</Application>
  <PresentationFormat>Экран (4:3)</PresentationFormat>
  <Paragraphs>141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ALS Wagon</vt:lpstr>
      <vt:lpstr>ALS Wagon Medium</vt:lpstr>
      <vt:lpstr>Arial</vt:lpstr>
      <vt:lpstr>Calibri</vt:lpstr>
      <vt:lpstr>Office Theme</vt:lpstr>
      <vt:lpstr>Вакцинация против новой коронавирусной инфекции COVID-19 </vt:lpstr>
      <vt:lpstr>Календарь профилактических прививок по эпидемическим показаниям</vt:lpstr>
      <vt:lpstr>Вакцинация против COVID-19 </vt:lpstr>
      <vt:lpstr>Вакцинация против COVID-19 </vt:lpstr>
      <vt:lpstr>Вакцинация против COVID-19 </vt:lpstr>
      <vt:lpstr>Вакцинация против COVID-19 </vt:lpstr>
      <vt:lpstr>Российские вакцины против COVID-19 </vt:lpstr>
      <vt:lpstr>Горячая линия </vt:lpstr>
      <vt:lpstr>Противопоказания</vt:lpstr>
      <vt:lpstr>Возможные поствакцинальные реакции</vt:lpstr>
      <vt:lpstr>Это важно!</vt:lpstr>
      <vt:lpstr>Ответы на часто возникающие вопросы</vt:lpstr>
      <vt:lpstr>Ответы на часто возникающие вопросы</vt:lpstr>
      <vt:lpstr>Как записаться</vt:lpstr>
      <vt:lpstr>Список использованных источников и литературы</vt:lpstr>
      <vt:lpstr>Результаты ИФА-анализа</vt:lpstr>
      <vt:lpstr>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110</cp:revision>
  <cp:lastPrinted>2021-02-09T12:19:36Z</cp:lastPrinted>
  <dcterms:created xsi:type="dcterms:W3CDTF">2018-08-22T11:10:11Z</dcterms:created>
  <dcterms:modified xsi:type="dcterms:W3CDTF">2021-02-19T11:24:03Z</dcterms:modified>
</cp:coreProperties>
</file>